
<file path=[Content_Types].xml><?xml version="1.0" encoding="utf-8"?>
<Types xmlns="http://schemas.openxmlformats.org/package/2006/content-types">
  <Override PartName="/ppt/slides/slide29.xml" ContentType="application/vnd.openxmlformats-officedocument.presentationml.slide+xml"/>
  <Override PartName="/ppt/slides/slide47.xml" ContentType="application/vnd.openxmlformats-officedocument.presentationml.slide+xml"/>
  <Override PartName="/ppt/slides/slide58.xml" ContentType="application/vnd.openxmlformats-officedocument.presentationml.slide+xml"/>
  <Override PartName="/ppt/notesSlides/notesSlide2.xml" ContentType="application/vnd.openxmlformats-officedocument.presentationml.notesSlide+xml"/>
  <Override PartName="/ppt/diagrams/drawing2.xml" ContentType="application/vnd.ms-office.drawingml.diagramDrawing+xml"/>
  <Override PartName="/ppt/slides/slide4.xml" ContentType="application/vnd.openxmlformats-officedocument.presentationml.slide+xml"/>
  <Override PartName="/ppt/slides/slide18.xml" ContentType="application/vnd.openxmlformats-officedocument.presentationml.slide+xml"/>
  <Override PartName="/ppt/slides/slide36.xml" ContentType="application/vnd.openxmlformats-officedocument.presentationml.slide+xml"/>
  <Override PartName="/ppt/slides/slide54.xml" ContentType="application/vnd.openxmlformats-officedocument.presentationml.slide+xml"/>
  <Override PartName="/ppt/slideLayouts/slideLayout6.xml" ContentType="application/vnd.openxmlformats-officedocument.presentationml.slideLayout+xml"/>
  <Override PartName="/ppt/diagrams/quickStyle2.xml" ContentType="application/vnd.openxmlformats-officedocument.drawingml.diagramStyle+xml"/>
  <Override PartName="/ppt/slides/slide25.xml" ContentType="application/vnd.openxmlformats-officedocument.presentationml.slide+xml"/>
  <Override PartName="/ppt/slides/slide43.xml" ContentType="application/vnd.openxmlformats-officedocument.presentationml.slide+xml"/>
  <Override PartName="/ppt/theme/theme1.xml" ContentType="application/vnd.openxmlformats-officedocument.theme+xml"/>
  <Override PartName="/ppt/slideLayouts/slideLayout2.xml" ContentType="application/vnd.openxmlformats-officedocument.presentationml.slideLayout+xml"/>
  <Default Extension="xml" ContentType="application/xml"/>
  <Override PartName="/ppt/slides/slide14.xml" ContentType="application/vnd.openxmlformats-officedocument.presentationml.slide+xml"/>
  <Override PartName="/ppt/slides/slide32.xml" ContentType="application/vnd.openxmlformats-officedocument.presentationml.slide+xml"/>
  <Override PartName="/ppt/slides/slide50.xml" ContentType="application/vnd.openxmlformats-officedocument.presentationml.slide+xml"/>
  <Override PartName="/ppt/slides/slide61.xml" ContentType="application/vnd.openxmlformats-officedocument.presentationml.slide+xml"/>
  <Override PartName="/ppt/notesMasters/notesMaster1.xml" ContentType="application/vnd.openxmlformats-officedocument.presentationml.notesMaster+xml"/>
  <Override PartName="/ppt/slideLayouts/slideLayout13.xml" ContentType="application/vnd.openxmlformats-officedocument.presentationml.slideLayout+xml"/>
  <Override PartName="/ppt/slides/slide10.xml" ContentType="application/vnd.openxmlformats-officedocument.presentationml.slide+xml"/>
  <Override PartName="/ppt/slides/slide21.xml" ContentType="application/vnd.openxmlformats-officedocument.presentationml.slide+xml"/>
  <Override PartName="/ppt/tableStyles.xml" ContentType="application/vnd.openxmlformats-officedocument.presentationml.tableStyles+xml"/>
  <Override PartName="/ppt/diagrams/layout5.xml" ContentType="application/vnd.openxmlformats-officedocument.drawingml.diagramLayout+xml"/>
  <Override PartName="/ppt/notesSlides/notesSlide12.xml" ContentType="application/vnd.openxmlformats-officedocument.presentationml.notesSlide+xml"/>
  <Override PartName="/ppt/diagrams/layout1.xml" ContentType="application/vnd.openxmlformats-officedocument.drawingml.diagramLayout+xml"/>
  <Override PartName="/ppt/diagrams/data2.xml" ContentType="application/vnd.openxmlformats-officedocument.drawingml.diagramData+xml"/>
  <Override PartName="/ppt/notesSlides/notesSlide7.xml" ContentType="application/vnd.openxmlformats-officedocument.presentationml.notesSlide+xml"/>
  <Override PartName="/ppt/slides/slide7.xml" ContentType="application/vnd.openxmlformats-officedocument.presentationml.slide+xml"/>
  <Override PartName="/ppt/slides/slide9.xml" ContentType="application/vnd.openxmlformats-officedocument.presentationml.slide+xml"/>
  <Override PartName="/ppt/slides/slide59.xml" ContentType="application/vnd.openxmlformats-officedocument.presentationml.slide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ppt/diagrams/colors4.xml" ContentType="application/vnd.openxmlformats-officedocument.drawingml.diagramColors+xml"/>
  <Override PartName="/ppt/notesSlides/notesSlide5.xml" ContentType="application/vnd.openxmlformats-officedocument.presentationml.notesSlide+xml"/>
  <Override PartName="/ppt/slides/slide5.xml" ContentType="application/vnd.openxmlformats-officedocument.presentationml.slide+xml"/>
  <Override PartName="/ppt/slides/slide19.xml" ContentType="application/vnd.openxmlformats-officedocument.presentationml.slide+xml"/>
  <Override PartName="/ppt/slides/slide28.xml" ContentType="application/vnd.openxmlformats-officedocument.presentationml.slide+xml"/>
  <Override PartName="/ppt/slides/slide39.xml" ContentType="application/vnd.openxmlformats-officedocument.presentationml.slide+xml"/>
  <Override PartName="/ppt/slides/slide48.xml" ContentType="application/vnd.openxmlformats-officedocument.presentationml.slide+xml"/>
  <Override PartName="/ppt/slides/slide57.xml" ContentType="application/vnd.openxmlformats-officedocument.presentationml.slide+xml"/>
  <Override PartName="/ppt/slideLayouts/slideLayout7.xml" ContentType="application/vnd.openxmlformats-officedocument.presentationml.slideLayout+xml"/>
  <Override PartName="/ppt/notesSlides/notesSlide1.xml" ContentType="application/vnd.openxmlformats-officedocument.presentationml.notesSlide+xml"/>
  <Default Extension="png" ContentType="image/png"/>
  <Override PartName="/ppt/diagrams/colors2.xml" ContentType="application/vnd.openxmlformats-officedocument.drawingml.diagramColors+xml"/>
  <Override PartName="/ppt/diagrams/quickStyle5.xml" ContentType="application/vnd.openxmlformats-officedocument.drawingml.diagramStyle+xml"/>
  <Override PartName="/ppt/notesSlides/notesSlide3.xml" ContentType="application/vnd.openxmlformats-officedocument.presentationml.notesSlide+xml"/>
  <Override PartName="/ppt/diagrams/drawing3.xml" ContentType="application/vnd.ms-office.drawingml.diagramDrawing+xml"/>
  <Override PartName="/ppt/slides/slide3.xml" ContentType="application/vnd.openxmlformats-officedocument.presentationml.slide+xml"/>
  <Override PartName="/ppt/slides/slide17.xml" ContentType="application/vnd.openxmlformats-officedocument.presentationml.slide+xml"/>
  <Override PartName="/ppt/slides/slide26.xml" ContentType="application/vnd.openxmlformats-officedocument.presentationml.slide+xml"/>
  <Override PartName="/ppt/slides/slide37.xml" ContentType="application/vnd.openxmlformats-officedocument.presentationml.slide+xml"/>
  <Override PartName="/ppt/slides/slide46.xml" ContentType="application/vnd.openxmlformats-officedocument.presentationml.slide+xml"/>
  <Override PartName="/ppt/slides/slide55.xml" ContentType="application/vnd.openxmlformats-officedocument.presentationml.slide+xml"/>
  <Override PartName="/ppt/slides/slide64.xml" ContentType="application/vnd.openxmlformats-officedocument.presentationml.slide+xml"/>
  <Override PartName="/ppt/presProps.xml" ContentType="application/vnd.openxmlformats-officedocument.presentationml.presProps+xml"/>
  <Override PartName="/ppt/slideLayouts/slideLayout5.xml" ContentType="application/vnd.openxmlformats-officedocument.presentationml.slideLayout+xml"/>
  <Override PartName="/ppt/theme/theme2.xml" ContentType="application/vnd.openxmlformats-officedocument.theme+xml"/>
  <Override PartName="/ppt/diagrams/quickStyle3.xml" ContentType="application/vnd.openxmlformats-officedocument.drawingml.diagramStyle+xml"/>
  <Override PartName="/ppt/diagrams/drawing1.xml" ContentType="application/vnd.ms-office.drawingml.diagramDrawing+xml"/>
  <Override PartName="/ppt/slides/slide1.xml" ContentType="application/vnd.openxmlformats-officedocument.presentationml.slide+xml"/>
  <Override PartName="/ppt/slides/slide15.xml" ContentType="application/vnd.openxmlformats-officedocument.presentationml.slide+xml"/>
  <Override PartName="/ppt/slides/slide24.xml" ContentType="application/vnd.openxmlformats-officedocument.presentationml.slide+xml"/>
  <Override PartName="/ppt/slides/slide33.xml" ContentType="application/vnd.openxmlformats-officedocument.presentationml.slide+xml"/>
  <Override PartName="/ppt/slides/slide35.xml" ContentType="application/vnd.openxmlformats-officedocument.presentationml.slide+xml"/>
  <Override PartName="/ppt/slides/slide44.xml" ContentType="application/vnd.openxmlformats-officedocument.presentationml.slide+xml"/>
  <Override PartName="/ppt/slides/slide53.xml" ContentType="application/vnd.openxmlformats-officedocument.presentationml.slide+xml"/>
  <Override PartName="/ppt/slides/slide62.xml" ContentType="application/vnd.openxmlformats-officedocument.presentationml.slide+xml"/>
  <Default Extension="jpeg" ContentType="image/jpeg"/>
  <Override PartName="/ppt/slideLayouts/slideLayout3.xml" ContentType="application/vnd.openxmlformats-officedocument.presentationml.slideLayout+xml"/>
  <Override PartName="/ppt/diagrams/quickStyle1.xml" ContentType="application/vnd.openxmlformats-officedocument.drawingml.diagramStyle+xml"/>
  <Override PartName="/ppt/presentation.xml" ContentType="application/vnd.openxmlformats-officedocument.presentationml.slideshow.main+xml"/>
  <Override PartName="/ppt/slides/slide13.xml" ContentType="application/vnd.openxmlformats-officedocument.presentationml.slide+xml"/>
  <Override PartName="/ppt/slides/slide22.xml" ContentType="application/vnd.openxmlformats-officedocument.presentationml.slide+xml"/>
  <Override PartName="/ppt/slides/slide31.xml" ContentType="application/vnd.openxmlformats-officedocument.presentationml.slide+xml"/>
  <Override PartName="/ppt/slides/slide42.xml" ContentType="application/vnd.openxmlformats-officedocument.presentationml.slide+xml"/>
  <Override PartName="/ppt/slides/slide51.xml" ContentType="application/vnd.openxmlformats-officedocument.presentationml.slide+xml"/>
  <Override PartName="/ppt/slides/slide60.xml" ContentType="application/vnd.openxmlformats-officedocument.presentationml.slide+xml"/>
  <Override PartName="/ppt/slideLayouts/slideLayout1.xml" ContentType="application/vnd.openxmlformats-officedocument.presentationml.slideLayout+xml"/>
  <Override PartName="/ppt/slideLayouts/slideLayout14.xml" ContentType="application/vnd.openxmlformats-officedocument.presentationml.slideLayout+xml"/>
  <Override PartName="/docProps/app.xml" ContentType="application/vnd.openxmlformats-officedocument.extended-properties+xml"/>
  <Override PartName="/ppt/slides/slide11.xml" ContentType="application/vnd.openxmlformats-officedocument.presentationml.slide+xml"/>
  <Override PartName="/ppt/slides/slide20.xml" ContentType="application/vnd.openxmlformats-officedocument.presentationml.slide+xml"/>
  <Override PartName="/ppt/slides/slide40.xml" ContentType="application/vnd.openxmlformats-officedocument.presentationml.slide+xml"/>
  <Override PartName="/ppt/slideLayouts/slideLayout12.xml" ContentType="application/vnd.openxmlformats-officedocument.presentationml.slideLayout+xml"/>
  <Override PartName="/ppt/diagrams/layout4.xml" ContentType="application/vnd.openxmlformats-officedocument.drawingml.diagramLayout+xml"/>
  <Override PartName="/ppt/notesSlides/notesSlide13.xml" ContentType="application/vnd.openxmlformats-officedocument.presentationml.notesSlide+xml"/>
  <Override PartName="/ppt/slideLayouts/slideLayout10.xml" ContentType="application/vnd.openxmlformats-officedocument.presentationml.slideLayout+xml"/>
  <Default Extension="vml" ContentType="application/vnd.openxmlformats-officedocument.vmlDrawing"/>
  <Override PartName="/ppt/diagrams/layout2.xml" ContentType="application/vnd.openxmlformats-officedocument.drawingml.diagramLayout+xml"/>
  <Override PartName="/ppt/diagrams/data5.xml" ContentType="application/vnd.openxmlformats-officedocument.drawingml.diagramData+xml"/>
  <Override PartName="/ppt/notesSlides/notesSlide8.xml" ContentType="application/vnd.openxmlformats-officedocument.presentationml.notesSlide+xml"/>
  <Override PartName="/ppt/notesSlides/notesSlide11.xml" ContentType="application/vnd.openxmlformats-officedocument.presentationml.notesSlide+xml"/>
  <Override PartName="/ppt/diagrams/data3.xml" ContentType="application/vnd.openxmlformats-officedocument.drawingml.diagramData+xml"/>
  <Override PartName="/ppt/diagrams/colors5.xml" ContentType="application/vnd.openxmlformats-officedocument.drawingml.diagramColors+xml"/>
  <Override PartName="/ppt/notesSlides/notesSlide6.xml" ContentType="application/vnd.openxmlformats-officedocument.presentationml.notesSlide+xml"/>
  <Override PartName="/ppt/slides/slide8.xml" ContentType="application/vnd.openxmlformats-officedocument.presentationml.slide+xml"/>
  <Override PartName="/ppt/slides/slide49.xml" ContentType="application/vnd.openxmlformats-officedocument.presentationml.slide+xml"/>
  <Override PartName="/ppt/handoutMasters/handoutMaster1.xml" ContentType="application/vnd.openxmlformats-officedocument.presentationml.handoutMaster+xml"/>
  <Override PartName="/ppt/diagrams/data1.xml" ContentType="application/vnd.openxmlformats-officedocument.drawingml.diagramData+xml"/>
  <Override PartName="/ppt/diagrams/colors3.xml" ContentType="application/vnd.openxmlformats-officedocument.drawingml.diagramColors+xml"/>
  <Override PartName="/ppt/notesSlides/notesSlide4.xml" ContentType="application/vnd.openxmlformats-officedocument.presentationml.notesSlide+xml"/>
  <Override PartName="/docProps/core.xml" ContentType="application/vnd.openxmlformats-package.core-properties+xml"/>
  <Override PartName="/ppt/slides/slide6.xml" ContentType="application/vnd.openxmlformats-officedocument.presentationml.slide+xml"/>
  <Override PartName="/ppt/slides/slide38.xml" ContentType="application/vnd.openxmlformats-officedocument.presentationml.slide+xml"/>
  <Override PartName="/ppt/slides/slide56.xml" ContentType="application/vnd.openxmlformats-officedocument.presentationml.slide+xml"/>
  <Override PartName="/ppt/slideLayouts/slideLayout8.xml" ContentType="application/vnd.openxmlformats-officedocument.presentationml.slideLayout+xml"/>
  <Override PartName="/ppt/diagrams/colors1.xml" ContentType="application/vnd.openxmlformats-officedocument.drawingml.diagramColors+xml"/>
  <Override PartName="/ppt/diagrams/quickStyle4.xml" ContentType="application/vnd.openxmlformats-officedocument.drawingml.diagramStyle+xml"/>
  <Override PartName="/ppt/slideMasters/slideMaster1.xml" ContentType="application/vnd.openxmlformats-officedocument.presentationml.slideMaster+xml"/>
  <Override PartName="/ppt/slides/slide27.xml" ContentType="application/vnd.openxmlformats-officedocument.presentationml.slide+xml"/>
  <Override PartName="/ppt/slides/slide45.xml" ContentType="application/vnd.openxmlformats-officedocument.presentationml.slide+xml"/>
  <Override PartName="/ppt/slideLayouts/slideLayout4.xml" ContentType="application/vnd.openxmlformats-officedocument.presentationml.slideLayout+xml"/>
  <Override PartName="/ppt/theme/theme3.xml" ContentType="application/vnd.openxmlformats-officedocument.theme+xml"/>
  <Override PartName="/ppt/slides/slide2.xml" ContentType="application/vnd.openxmlformats-officedocument.presentationml.slide+xml"/>
  <Override PartName="/ppt/slides/slide16.xml" ContentType="application/vnd.openxmlformats-officedocument.presentationml.slide+xml"/>
  <Override PartName="/ppt/slides/slide34.xml" ContentType="application/vnd.openxmlformats-officedocument.presentationml.slide+xml"/>
  <Override PartName="/ppt/slides/slide52.xml" ContentType="application/vnd.openxmlformats-officedocument.presentationml.slide+xml"/>
  <Override PartName="/ppt/slides/slide63.xml" ContentType="application/vnd.openxmlformats-officedocument.presentationml.slide+xml"/>
  <Override PartName="/ppt/slideLayouts/slideLayout15.xml" ContentType="application/vnd.openxmlformats-officedocument.presentationml.slideLayout+xml"/>
  <Default Extension="xls" ContentType="application/vnd.ms-excel"/>
  <Default Extension="rels" ContentType="application/vnd.openxmlformats-package.relationships+xml"/>
  <Override PartName="/ppt/slides/slide23.xml" ContentType="application/vnd.openxmlformats-officedocument.presentationml.slide+xml"/>
  <Override PartName="/ppt/slides/slide41.xml" ContentType="application/vnd.openxmlformats-officedocument.presentationml.slide+xml"/>
  <Override PartName="/ppt/slides/slide12.xml" ContentType="application/vnd.openxmlformats-officedocument.presentationml.slide+xml"/>
  <Override PartName="/ppt/slides/slide30.xml" ContentType="application/vnd.openxmlformats-officedocument.presentationml.slide+xml"/>
  <Override PartName="/ppt/slideLayouts/slideLayout11.xml" ContentType="application/vnd.openxmlformats-officedocument.presentationml.slideLayout+xml"/>
  <Override PartName="/ppt/diagrams/layout3.xml" ContentType="application/vnd.openxmlformats-officedocument.drawingml.diagramLayout+xml"/>
  <Override PartName="/ppt/diagrams/data4.xml" ContentType="application/vnd.openxmlformats-officedocument.drawingml.diagramData+xml"/>
  <Override PartName="/ppt/notesSlides/notesSlide9.xml" ContentType="application/vnd.openxmlformats-officedocument.presentationml.notesSlide+xml"/>
  <Override PartName="/ppt/notesSlides/notesSlide10.xml" ContentType="application/vnd.openxmlformats-officedocument.presentationml.notesSlide+xml"/>
</Types>
</file>

<file path=_rels/.rels><?xml version="1.0" encoding="UTF-8" standalone="yes"?>
<Relationships xmlns="http://schemas.openxmlformats.org/package/2006/relationships"><Relationship Id="rId3" Type="http://schemas.openxmlformats.org/officeDocument/2006/relationships/extended-properties" Target="docProps/app.xml"/><Relationship Id="rId2" Type="http://schemas.openxmlformats.org/package/2006/relationships/metadata/core-properties" Target="docProps/core.xml"/><Relationship Id="rId1" Type="http://schemas.openxmlformats.org/officeDocument/2006/relationships/officeDocument" Target="ppt/presentation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840" r:id="rId1"/>
  </p:sldMasterIdLst>
  <p:notesMasterIdLst>
    <p:notesMasterId r:id="rId66"/>
  </p:notesMasterIdLst>
  <p:handoutMasterIdLst>
    <p:handoutMasterId r:id="rId67"/>
  </p:handoutMasterIdLst>
  <p:sldIdLst>
    <p:sldId id="256" r:id="rId2"/>
    <p:sldId id="521" r:id="rId3"/>
    <p:sldId id="495" r:id="rId4"/>
    <p:sldId id="486" r:id="rId5"/>
    <p:sldId id="257" r:id="rId6"/>
    <p:sldId id="399" r:id="rId7"/>
    <p:sldId id="566" r:id="rId8"/>
    <p:sldId id="359" r:id="rId9"/>
    <p:sldId id="526" r:id="rId10"/>
    <p:sldId id="527" r:id="rId11"/>
    <p:sldId id="511" r:id="rId12"/>
    <p:sldId id="512" r:id="rId13"/>
    <p:sldId id="528" r:id="rId14"/>
    <p:sldId id="530" r:id="rId15"/>
    <p:sldId id="520" r:id="rId16"/>
    <p:sldId id="539" r:id="rId17"/>
    <p:sldId id="519" r:id="rId18"/>
    <p:sldId id="540" r:id="rId19"/>
    <p:sldId id="531" r:id="rId20"/>
    <p:sldId id="541" r:id="rId21"/>
    <p:sldId id="532" r:id="rId22"/>
    <p:sldId id="542" r:id="rId23"/>
    <p:sldId id="533" r:id="rId24"/>
    <p:sldId id="543" r:id="rId25"/>
    <p:sldId id="544" r:id="rId26"/>
    <p:sldId id="545" r:id="rId27"/>
    <p:sldId id="546" r:id="rId28"/>
    <p:sldId id="307" r:id="rId29"/>
    <p:sldId id="271" r:id="rId30"/>
    <p:sldId id="467" r:id="rId31"/>
    <p:sldId id="505" r:id="rId32"/>
    <p:sldId id="468" r:id="rId33"/>
    <p:sldId id="537" r:id="rId34"/>
    <p:sldId id="497" r:id="rId35"/>
    <p:sldId id="498" r:id="rId36"/>
    <p:sldId id="538" r:id="rId37"/>
    <p:sldId id="523" r:id="rId38"/>
    <p:sldId id="500" r:id="rId39"/>
    <p:sldId id="547" r:id="rId40"/>
    <p:sldId id="548" r:id="rId41"/>
    <p:sldId id="549" r:id="rId42"/>
    <p:sldId id="550" r:id="rId43"/>
    <p:sldId id="358" r:id="rId44"/>
    <p:sldId id="488" r:id="rId45"/>
    <p:sldId id="553" r:id="rId46"/>
    <p:sldId id="555" r:id="rId47"/>
    <p:sldId id="556" r:id="rId48"/>
    <p:sldId id="557" r:id="rId49"/>
    <p:sldId id="558" r:id="rId50"/>
    <p:sldId id="559" r:id="rId51"/>
    <p:sldId id="560" r:id="rId52"/>
    <p:sldId id="561" r:id="rId53"/>
    <p:sldId id="562" r:id="rId54"/>
    <p:sldId id="563" r:id="rId55"/>
    <p:sldId id="564" r:id="rId56"/>
    <p:sldId id="489" r:id="rId57"/>
    <p:sldId id="552" r:id="rId58"/>
    <p:sldId id="551" r:id="rId59"/>
    <p:sldId id="490" r:id="rId60"/>
    <p:sldId id="567" r:id="rId61"/>
    <p:sldId id="487" r:id="rId62"/>
    <p:sldId id="502" r:id="rId63"/>
    <p:sldId id="288" r:id="rId64"/>
    <p:sldId id="418" r:id="rId65"/>
  </p:sldIdLst>
  <p:sldSz cx="9144000" cy="6858000" type="screen4x3"/>
  <p:notesSz cx="6858000" cy="9144000"/>
  <p:defaultTextStyle>
    <a:defPPr>
      <a:defRPr lang="ru-RU"/>
    </a:defPPr>
    <a:lvl1pPr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Arial" charset="0"/>
      </a:defRPr>
    </a:lvl1pPr>
    <a:lvl2pPr marL="4572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Arial" charset="0"/>
      </a:defRPr>
    </a:lvl2pPr>
    <a:lvl3pPr marL="9144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Arial" charset="0"/>
      </a:defRPr>
    </a:lvl3pPr>
    <a:lvl4pPr marL="13716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Arial" charset="0"/>
      </a:defRPr>
    </a:lvl4pPr>
    <a:lvl5pPr marL="18288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Arial" charset="0"/>
      </a:defRPr>
    </a:lvl5pPr>
    <a:lvl6pPr marL="22860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Arial" charset="0"/>
      </a:defRPr>
    </a:lvl6pPr>
    <a:lvl7pPr marL="27432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Arial" charset="0"/>
      </a:defRPr>
    </a:lvl7pPr>
    <a:lvl8pPr marL="32004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Arial" charset="0"/>
      </a:defRPr>
    </a:lvl8pPr>
    <a:lvl9pPr marL="36576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Arial" charset="0"/>
      </a:defRPr>
    </a:lvl9pPr>
  </p:defaultTextStyle>
  <p:extLst>
    <p:ext uri="{EFAFB233-063F-42B5-8137-9DF3F51BA10A}">
      <p15:sldGuideLst xmlns:p15="http://schemas.microsoft.com/office/powerpoint/2012/main" xmlns="">
        <p15:guide id="1" orient="horz" pos="2160">
          <p15:clr>
            <a:srgbClr val="A4A3A4"/>
          </p15:clr>
        </p15:guide>
        <p15:guide id="2" pos="288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000099"/>
  </p:clrMru>
  <p:extLst>
    <p:ext uri="{E76CE94A-603C-4142-B9EB-6D1370010A27}">
      <p14:discardImageEditData xmlns:p14="http://schemas.microsoft.com/office/powerpoint/2010/main" xmlns="" val="0"/>
    </p:ext>
    <p:ext uri="{D31A062A-798A-4329-ABDD-BBA856620510}">
      <p14:defaultImageDpi xmlns:p14="http://schemas.microsoft.com/office/powerpoint/2010/main" xmlns="" val="220"/>
    </p:ext>
    <p:ext uri="{FD5EFAAD-0ECE-453E-9831-46B23BE46B34}">
      <p15:chartTrackingRefBased xmlns:p15="http://schemas.microsoft.com/office/powerpoint/2012/main" xmlns="" val="0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Средний стиль 2 - акцент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showOutlineIcons="0" vertBarState="maximized" horzBarState="maximized">
    <p:restoredLeft sz="34587" autoAdjust="0"/>
    <p:restoredTop sz="82529" autoAdjust="0"/>
  </p:normalViewPr>
  <p:slideViewPr>
    <p:cSldViewPr>
      <p:cViewPr>
        <p:scale>
          <a:sx n="118" d="100"/>
          <a:sy n="118" d="100"/>
        </p:scale>
        <p:origin x="-1434" y="-66"/>
      </p:cViewPr>
      <p:guideLst>
        <p:guide orient="horz" pos="2160"/>
        <p:guide pos="2880"/>
      </p:guideLst>
    </p:cSldViewPr>
  </p:slideViewPr>
  <p:outlineViewPr>
    <p:cViewPr>
      <p:scale>
        <a:sx n="33" d="100"/>
        <a:sy n="33" d="100"/>
      </p:scale>
      <p:origin x="0" y="0"/>
    </p:cViewPr>
  </p:outlineViewPr>
  <p:notesTextViewPr>
    <p:cViewPr>
      <p:scale>
        <a:sx n="100" d="100"/>
        <a:sy n="100" d="100"/>
      </p:scale>
      <p:origin x="0" y="0"/>
    </p:cViewPr>
  </p:notesTextViewPr>
  <p:sorterViewPr>
    <p:cViewPr>
      <p:scale>
        <a:sx n="66" d="100"/>
        <a:sy n="66" d="100"/>
      </p:scale>
      <p:origin x="0" y="0"/>
    </p:cViewPr>
  </p:sorter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slide" Target="slides/slide25.xml"/><Relationship Id="rId39" Type="http://schemas.openxmlformats.org/officeDocument/2006/relationships/slide" Target="slides/slide38.xml"/><Relationship Id="rId21" Type="http://schemas.openxmlformats.org/officeDocument/2006/relationships/slide" Target="slides/slide20.xml"/><Relationship Id="rId34" Type="http://schemas.openxmlformats.org/officeDocument/2006/relationships/slide" Target="slides/slide33.xml"/><Relationship Id="rId42" Type="http://schemas.openxmlformats.org/officeDocument/2006/relationships/slide" Target="slides/slide41.xml"/><Relationship Id="rId47" Type="http://schemas.openxmlformats.org/officeDocument/2006/relationships/slide" Target="slides/slide46.xml"/><Relationship Id="rId50" Type="http://schemas.openxmlformats.org/officeDocument/2006/relationships/slide" Target="slides/slide49.xml"/><Relationship Id="rId55" Type="http://schemas.openxmlformats.org/officeDocument/2006/relationships/slide" Target="slides/slide54.xml"/><Relationship Id="rId63" Type="http://schemas.openxmlformats.org/officeDocument/2006/relationships/slide" Target="slides/slide62.xml"/><Relationship Id="rId68" Type="http://schemas.openxmlformats.org/officeDocument/2006/relationships/presProps" Target="presProps.xml"/><Relationship Id="rId7" Type="http://schemas.openxmlformats.org/officeDocument/2006/relationships/slide" Target="slides/slide6.xml"/><Relationship Id="rId71" Type="http://schemas.openxmlformats.org/officeDocument/2006/relationships/tableStyles" Target="tableStyles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9" Type="http://schemas.openxmlformats.org/officeDocument/2006/relationships/slide" Target="slides/slide28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32" Type="http://schemas.openxmlformats.org/officeDocument/2006/relationships/slide" Target="slides/slide31.xml"/><Relationship Id="rId37" Type="http://schemas.openxmlformats.org/officeDocument/2006/relationships/slide" Target="slides/slide36.xml"/><Relationship Id="rId40" Type="http://schemas.openxmlformats.org/officeDocument/2006/relationships/slide" Target="slides/slide39.xml"/><Relationship Id="rId45" Type="http://schemas.openxmlformats.org/officeDocument/2006/relationships/slide" Target="slides/slide44.xml"/><Relationship Id="rId53" Type="http://schemas.openxmlformats.org/officeDocument/2006/relationships/slide" Target="slides/slide52.xml"/><Relationship Id="rId58" Type="http://schemas.openxmlformats.org/officeDocument/2006/relationships/slide" Target="slides/slide57.xml"/><Relationship Id="rId66" Type="http://schemas.openxmlformats.org/officeDocument/2006/relationships/notesMaster" Target="notesMasters/notesMaster1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slide" Target="slides/slide27.xml"/><Relationship Id="rId36" Type="http://schemas.openxmlformats.org/officeDocument/2006/relationships/slide" Target="slides/slide35.xml"/><Relationship Id="rId49" Type="http://schemas.openxmlformats.org/officeDocument/2006/relationships/slide" Target="slides/slide48.xml"/><Relationship Id="rId57" Type="http://schemas.openxmlformats.org/officeDocument/2006/relationships/slide" Target="slides/slide56.xml"/><Relationship Id="rId61" Type="http://schemas.openxmlformats.org/officeDocument/2006/relationships/slide" Target="slides/slide60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31" Type="http://schemas.openxmlformats.org/officeDocument/2006/relationships/slide" Target="slides/slide30.xml"/><Relationship Id="rId44" Type="http://schemas.openxmlformats.org/officeDocument/2006/relationships/slide" Target="slides/slide43.xml"/><Relationship Id="rId52" Type="http://schemas.openxmlformats.org/officeDocument/2006/relationships/slide" Target="slides/slide51.xml"/><Relationship Id="rId60" Type="http://schemas.openxmlformats.org/officeDocument/2006/relationships/slide" Target="slides/slide59.xml"/><Relationship Id="rId65" Type="http://schemas.openxmlformats.org/officeDocument/2006/relationships/slide" Target="slides/slide64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slide" Target="slides/slide26.xml"/><Relationship Id="rId30" Type="http://schemas.openxmlformats.org/officeDocument/2006/relationships/slide" Target="slides/slide29.xml"/><Relationship Id="rId35" Type="http://schemas.openxmlformats.org/officeDocument/2006/relationships/slide" Target="slides/slide34.xml"/><Relationship Id="rId43" Type="http://schemas.openxmlformats.org/officeDocument/2006/relationships/slide" Target="slides/slide42.xml"/><Relationship Id="rId48" Type="http://schemas.openxmlformats.org/officeDocument/2006/relationships/slide" Target="slides/slide47.xml"/><Relationship Id="rId56" Type="http://schemas.openxmlformats.org/officeDocument/2006/relationships/slide" Target="slides/slide55.xml"/><Relationship Id="rId64" Type="http://schemas.openxmlformats.org/officeDocument/2006/relationships/slide" Target="slides/slide63.xml"/><Relationship Id="rId69" Type="http://schemas.openxmlformats.org/officeDocument/2006/relationships/viewProps" Target="viewProps.xml"/><Relationship Id="rId8" Type="http://schemas.openxmlformats.org/officeDocument/2006/relationships/slide" Target="slides/slide7.xml"/><Relationship Id="rId51" Type="http://schemas.openxmlformats.org/officeDocument/2006/relationships/slide" Target="slides/slide50.xml"/><Relationship Id="rId3" Type="http://schemas.openxmlformats.org/officeDocument/2006/relationships/slide" Target="slides/slide2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slide" Target="slides/slide24.xml"/><Relationship Id="rId33" Type="http://schemas.openxmlformats.org/officeDocument/2006/relationships/slide" Target="slides/slide32.xml"/><Relationship Id="rId38" Type="http://schemas.openxmlformats.org/officeDocument/2006/relationships/slide" Target="slides/slide37.xml"/><Relationship Id="rId46" Type="http://schemas.openxmlformats.org/officeDocument/2006/relationships/slide" Target="slides/slide45.xml"/><Relationship Id="rId59" Type="http://schemas.openxmlformats.org/officeDocument/2006/relationships/slide" Target="slides/slide58.xml"/><Relationship Id="rId67" Type="http://schemas.openxmlformats.org/officeDocument/2006/relationships/handoutMaster" Target="handoutMasters/handoutMaster1.xml"/><Relationship Id="rId20" Type="http://schemas.openxmlformats.org/officeDocument/2006/relationships/slide" Target="slides/slide19.xml"/><Relationship Id="rId41" Type="http://schemas.openxmlformats.org/officeDocument/2006/relationships/slide" Target="slides/slide40.xml"/><Relationship Id="rId54" Type="http://schemas.openxmlformats.org/officeDocument/2006/relationships/slide" Target="slides/slide53.xml"/><Relationship Id="rId62" Type="http://schemas.openxmlformats.org/officeDocument/2006/relationships/slide" Target="slides/slide61.xml"/><Relationship Id="rId70" Type="http://schemas.openxmlformats.org/officeDocument/2006/relationships/theme" Target="theme/theme1.xml"/></Relationships>
</file>

<file path=ppt/diagrams/colors1.xml><?xml version="1.0" encoding="utf-8"?>
<dgm:colorsDef xmlns:dgm="http://schemas.openxmlformats.org/drawingml/2006/diagram" xmlns:a="http://schemas.openxmlformats.org/drawingml/2006/main" uniqueId="urn:microsoft.com/office/officeart/2005/8/colors/accent1_2#1">
  <dgm:title val=""/>
  <dgm:desc val=""/>
  <dgm:catLst>
    <dgm:cat type="accent1" pri="112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1"/>
    </dgm:fillClrLst>
    <dgm:linClrLst meth="repeat">
      <a:schemeClr val="accent1"/>
    </dgm:linClrLst>
    <dgm:effectClrLst/>
    <dgm:txLinClrLst/>
    <dgm:txFillClrLst/>
    <dgm:txEffectClrLst/>
  </dgm:styleLbl>
  <dgm:styleLbl name="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ln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1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1"/>
    </dgm:fillClrLst>
    <dgm:linClrLst meth="repeat">
      <a:schemeClr val="accent1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3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4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1"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1">
        <a:shade val="8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1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2.xml><?xml version="1.0" encoding="utf-8"?>
<dgm:colorsDef xmlns:dgm="http://schemas.openxmlformats.org/drawingml/2006/diagram" xmlns:a="http://schemas.openxmlformats.org/drawingml/2006/main" uniqueId="urn:microsoft.com/office/officeart/2005/8/colors/accent1_2#1">
  <dgm:title val=""/>
  <dgm:desc val=""/>
  <dgm:catLst>
    <dgm:cat type="accent1" pri="112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1"/>
    </dgm:fillClrLst>
    <dgm:linClrLst meth="repeat">
      <a:schemeClr val="accent1"/>
    </dgm:linClrLst>
    <dgm:effectClrLst/>
    <dgm:txLinClrLst/>
    <dgm:txFillClrLst/>
    <dgm:txEffectClrLst/>
  </dgm:styleLbl>
  <dgm:styleLbl name="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ln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1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1"/>
    </dgm:fillClrLst>
    <dgm:linClrLst meth="repeat">
      <a:schemeClr val="accent1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3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4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1"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1">
        <a:shade val="8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1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3.xml><?xml version="1.0" encoding="utf-8"?>
<dgm:colorsDef xmlns:dgm="http://schemas.openxmlformats.org/drawingml/2006/diagram" xmlns:a="http://schemas.openxmlformats.org/drawingml/2006/main" uniqueId="urn:microsoft.com/office/officeart/2005/8/colors/accent1_2#1">
  <dgm:title val=""/>
  <dgm:desc val=""/>
  <dgm:catLst>
    <dgm:cat type="accent1" pri="112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1"/>
    </dgm:fillClrLst>
    <dgm:linClrLst meth="repeat">
      <a:schemeClr val="accent1"/>
    </dgm:linClrLst>
    <dgm:effectClrLst/>
    <dgm:txLinClrLst/>
    <dgm:txFillClrLst/>
    <dgm:txEffectClrLst/>
  </dgm:styleLbl>
  <dgm:styleLbl name="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ln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1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1"/>
    </dgm:fillClrLst>
    <dgm:linClrLst meth="repeat">
      <a:schemeClr val="accent1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3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4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1"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1">
        <a:shade val="8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1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4.xml><?xml version="1.0" encoding="utf-8"?>
<dgm:colorsDef xmlns:dgm="http://schemas.openxmlformats.org/drawingml/2006/diagram" xmlns:a="http://schemas.openxmlformats.org/drawingml/2006/main" uniqueId="urn:microsoft.com/office/officeart/2005/8/colors/accent1_2#1">
  <dgm:title val=""/>
  <dgm:desc val=""/>
  <dgm:catLst>
    <dgm:cat type="accent1" pri="112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1"/>
    </dgm:fillClrLst>
    <dgm:linClrLst meth="repeat">
      <a:schemeClr val="accent1"/>
    </dgm:linClrLst>
    <dgm:effectClrLst/>
    <dgm:txLinClrLst/>
    <dgm:txFillClrLst/>
    <dgm:txEffectClrLst/>
  </dgm:styleLbl>
  <dgm:styleLbl name="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ln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1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1"/>
    </dgm:fillClrLst>
    <dgm:linClrLst meth="repeat">
      <a:schemeClr val="accent1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3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4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1"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1">
        <a:shade val="8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1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5.xml><?xml version="1.0" encoding="utf-8"?>
<dgm:colorsDef xmlns:dgm="http://schemas.openxmlformats.org/drawingml/2006/diagram" xmlns:a="http://schemas.openxmlformats.org/drawingml/2006/main" uniqueId="urn:microsoft.com/office/officeart/2005/8/colors/accent1_2#1">
  <dgm:title val=""/>
  <dgm:desc val=""/>
  <dgm:catLst>
    <dgm:cat type="accent1" pri="112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1"/>
    </dgm:fillClrLst>
    <dgm:linClrLst meth="repeat">
      <a:schemeClr val="accent1"/>
    </dgm:linClrLst>
    <dgm:effectClrLst/>
    <dgm:txLinClrLst/>
    <dgm:txFillClrLst/>
    <dgm:txEffectClrLst/>
  </dgm:styleLbl>
  <dgm:styleLbl name="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ln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1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1"/>
    </dgm:fillClrLst>
    <dgm:linClrLst meth="repeat">
      <a:schemeClr val="accent1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3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4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1"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1">
        <a:shade val="8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1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data1.xml><?xml version="1.0" encoding="utf-8"?>
<dgm:dataModel xmlns:dgm="http://schemas.openxmlformats.org/drawingml/2006/diagram" xmlns:a="http://schemas.openxmlformats.org/drawingml/2006/main">
  <dgm:ptLst>
    <dgm:pt modelId="{63701B8B-B796-4148-B4EC-5B2043D61454}" type="doc">
      <dgm:prSet loTypeId="urn:microsoft.com/office/officeart/2005/8/layout/vList6" loCatId="list" qsTypeId="urn:microsoft.com/office/officeart/2005/8/quickstyle/simple1#1" qsCatId="simple" csTypeId="urn:microsoft.com/office/officeart/2005/8/colors/accent1_2#1" csCatId="accent1" phldr="1"/>
      <dgm:spPr/>
      <dgm:t>
        <a:bodyPr/>
        <a:lstStyle/>
        <a:p>
          <a:endParaRPr lang="ru-RU"/>
        </a:p>
      </dgm:t>
    </dgm:pt>
    <dgm:pt modelId="{99F4292C-7703-47C1-AE6D-3F277ADC1353}">
      <dgm:prSet phldrT="[Текст]" custT="1"/>
      <dgm:spPr/>
      <dgm:t>
        <a:bodyPr/>
        <a:lstStyle/>
        <a:p>
          <a:r>
            <a:rPr lang="ru-RU" sz="1800" b="1" dirty="0" smtClean="0">
              <a:solidFill>
                <a:srgbClr val="002060"/>
              </a:solidFill>
              <a:latin typeface="Times New Roman" pitchFamily="18" charset="0"/>
              <a:cs typeface="Times New Roman" pitchFamily="18" charset="0"/>
            </a:rPr>
            <a:t>Жилищный фонд</a:t>
          </a:r>
          <a:endParaRPr lang="ru-RU" sz="1800" b="1" dirty="0">
            <a:solidFill>
              <a:srgbClr val="002060"/>
            </a:solidFill>
            <a:latin typeface="Times New Roman" pitchFamily="18" charset="0"/>
            <a:cs typeface="Times New Roman" pitchFamily="18" charset="0"/>
          </a:endParaRPr>
        </a:p>
      </dgm:t>
    </dgm:pt>
    <dgm:pt modelId="{D6641A18-5AE7-48D6-96D4-8254869062C0}" type="parTrans" cxnId="{11456578-41F9-4D11-BDF6-0DE826612BF3}">
      <dgm:prSet/>
      <dgm:spPr/>
      <dgm:t>
        <a:bodyPr/>
        <a:lstStyle/>
        <a:p>
          <a:endParaRPr lang="ru-RU" sz="1800"/>
        </a:p>
      </dgm:t>
    </dgm:pt>
    <dgm:pt modelId="{5194D70F-D0DE-4D65-ACFF-DABE299C4DA7}" type="sibTrans" cxnId="{11456578-41F9-4D11-BDF6-0DE826612BF3}">
      <dgm:prSet/>
      <dgm:spPr/>
      <dgm:t>
        <a:bodyPr/>
        <a:lstStyle/>
        <a:p>
          <a:endParaRPr lang="ru-RU" sz="1800"/>
        </a:p>
      </dgm:t>
    </dgm:pt>
    <dgm:pt modelId="{863EA6A4-16CD-402F-959C-F720FF30759E}">
      <dgm:prSet phldrT="[Текст]" custT="1"/>
      <dgm:spPr/>
      <dgm:t>
        <a:bodyPr/>
        <a:lstStyle/>
        <a:p>
          <a:r>
            <a:rPr lang="ru-RU" sz="1800" b="1" dirty="0" smtClean="0">
              <a:solidFill>
                <a:srgbClr val="002060"/>
              </a:solidFill>
              <a:latin typeface="Times New Roman" pitchFamily="18" charset="0"/>
              <a:cs typeface="Times New Roman" pitchFamily="18" charset="0"/>
            </a:rPr>
            <a:t>Водоснабжение</a:t>
          </a:r>
        </a:p>
        <a:p>
          <a:r>
            <a:rPr lang="ru-RU" sz="1800" b="1" dirty="0" smtClean="0">
              <a:solidFill>
                <a:srgbClr val="002060"/>
              </a:solidFill>
              <a:latin typeface="Times New Roman" pitchFamily="18" charset="0"/>
              <a:cs typeface="Times New Roman" pitchFamily="18" charset="0"/>
            </a:rPr>
            <a:t>Водоотведение</a:t>
          </a:r>
          <a:endParaRPr lang="ru-RU" sz="1800" b="1" dirty="0">
            <a:solidFill>
              <a:srgbClr val="002060"/>
            </a:solidFill>
            <a:latin typeface="Times New Roman" pitchFamily="18" charset="0"/>
            <a:cs typeface="Times New Roman" pitchFamily="18" charset="0"/>
          </a:endParaRPr>
        </a:p>
      </dgm:t>
    </dgm:pt>
    <dgm:pt modelId="{71642933-DFB2-414A-8CDB-FF45122CFDEB}" type="parTrans" cxnId="{CB39F1C6-9FCD-4A0A-A32D-7811F9EA9383}">
      <dgm:prSet/>
      <dgm:spPr/>
      <dgm:t>
        <a:bodyPr/>
        <a:lstStyle/>
        <a:p>
          <a:endParaRPr lang="ru-RU" sz="1800"/>
        </a:p>
      </dgm:t>
    </dgm:pt>
    <dgm:pt modelId="{A6BF011A-5070-47FB-A3E3-ACF09949B80B}" type="sibTrans" cxnId="{CB39F1C6-9FCD-4A0A-A32D-7811F9EA9383}">
      <dgm:prSet/>
      <dgm:spPr/>
      <dgm:t>
        <a:bodyPr/>
        <a:lstStyle/>
        <a:p>
          <a:endParaRPr lang="ru-RU" sz="1800"/>
        </a:p>
      </dgm:t>
    </dgm:pt>
    <dgm:pt modelId="{A264B57A-66BF-4C37-B6A4-7CF056171A7E}">
      <dgm:prSet custT="1"/>
      <dgm:spPr/>
      <dgm:t>
        <a:bodyPr/>
        <a:lstStyle/>
        <a:p>
          <a:r>
            <a:rPr lang="ru-RU" sz="1800" b="1" dirty="0" smtClean="0">
              <a:solidFill>
                <a:srgbClr val="002060"/>
              </a:solidFill>
              <a:latin typeface="Times New Roman" pitchFamily="18" charset="0"/>
              <a:cs typeface="Times New Roman" pitchFamily="18" charset="0"/>
            </a:rPr>
            <a:t>Сбор ТКО</a:t>
          </a:r>
          <a:endParaRPr lang="ru-RU" sz="1800" b="1" dirty="0">
            <a:solidFill>
              <a:srgbClr val="002060"/>
            </a:solidFill>
            <a:latin typeface="Times New Roman" pitchFamily="18" charset="0"/>
            <a:cs typeface="Times New Roman" pitchFamily="18" charset="0"/>
          </a:endParaRPr>
        </a:p>
      </dgm:t>
    </dgm:pt>
    <dgm:pt modelId="{6D7D1A6E-311F-4B1C-906D-4737085090E5}" type="parTrans" cxnId="{8F9EF65E-BAD6-42F6-81F5-8FB31D9FA7B9}">
      <dgm:prSet/>
      <dgm:spPr/>
      <dgm:t>
        <a:bodyPr/>
        <a:lstStyle/>
        <a:p>
          <a:endParaRPr lang="ru-RU" sz="1800"/>
        </a:p>
      </dgm:t>
    </dgm:pt>
    <dgm:pt modelId="{12B170DE-A6F5-4C92-8E79-B0144ECDF06C}" type="sibTrans" cxnId="{8F9EF65E-BAD6-42F6-81F5-8FB31D9FA7B9}">
      <dgm:prSet/>
      <dgm:spPr/>
      <dgm:t>
        <a:bodyPr/>
        <a:lstStyle/>
        <a:p>
          <a:endParaRPr lang="ru-RU" sz="1800"/>
        </a:p>
      </dgm:t>
    </dgm:pt>
    <dgm:pt modelId="{14BF4EB0-DF9A-4014-8947-E0E9946BE82C}">
      <dgm:prSet phldrT="[Текст]" custT="1"/>
      <dgm:spPr/>
      <dgm:t>
        <a:bodyPr/>
        <a:lstStyle/>
        <a:p>
          <a:endParaRPr lang="ru-RU" sz="1800" dirty="0">
            <a:latin typeface="Times New Roman" pitchFamily="18" charset="0"/>
            <a:cs typeface="Times New Roman" pitchFamily="18" charset="0"/>
          </a:endParaRPr>
        </a:p>
      </dgm:t>
    </dgm:pt>
    <dgm:pt modelId="{5170EB55-BE14-4D18-B6BF-6959B8D4F7C5}" type="parTrans" cxnId="{3A2C48C6-3CB9-404F-B636-5DA939F69658}">
      <dgm:prSet/>
      <dgm:spPr/>
      <dgm:t>
        <a:bodyPr/>
        <a:lstStyle/>
        <a:p>
          <a:endParaRPr lang="ru-RU" sz="1800"/>
        </a:p>
      </dgm:t>
    </dgm:pt>
    <dgm:pt modelId="{8A09F614-CBC2-498F-ACF3-312D25A6355A}" type="sibTrans" cxnId="{3A2C48C6-3CB9-404F-B636-5DA939F69658}">
      <dgm:prSet/>
      <dgm:spPr/>
      <dgm:t>
        <a:bodyPr/>
        <a:lstStyle/>
        <a:p>
          <a:endParaRPr lang="ru-RU" sz="1800"/>
        </a:p>
      </dgm:t>
    </dgm:pt>
    <dgm:pt modelId="{69D2B08E-76DF-47B8-A798-23338611DFAD}">
      <dgm:prSet phldrT="[Текст]" custT="1"/>
      <dgm:spPr/>
      <dgm:t>
        <a:bodyPr/>
        <a:lstStyle/>
        <a:p>
          <a:endParaRPr lang="ru-RU" sz="1800" dirty="0">
            <a:latin typeface="Times New Roman" pitchFamily="18" charset="0"/>
            <a:cs typeface="Times New Roman" pitchFamily="18" charset="0"/>
          </a:endParaRPr>
        </a:p>
      </dgm:t>
    </dgm:pt>
    <dgm:pt modelId="{6E6174F6-ECD2-4565-8723-4368B744C38D}" type="parTrans" cxnId="{5E8AB439-B51E-4273-88C4-932527E27E53}">
      <dgm:prSet/>
      <dgm:spPr/>
      <dgm:t>
        <a:bodyPr/>
        <a:lstStyle/>
        <a:p>
          <a:endParaRPr lang="ru-RU" sz="1800"/>
        </a:p>
      </dgm:t>
    </dgm:pt>
    <dgm:pt modelId="{59A04E14-9C98-4768-B1D5-59246E3FA108}" type="sibTrans" cxnId="{5E8AB439-B51E-4273-88C4-932527E27E53}">
      <dgm:prSet/>
      <dgm:spPr/>
      <dgm:t>
        <a:bodyPr/>
        <a:lstStyle/>
        <a:p>
          <a:endParaRPr lang="ru-RU" sz="1800"/>
        </a:p>
      </dgm:t>
    </dgm:pt>
    <dgm:pt modelId="{5827EACA-87DA-4D0F-AB33-C07F8EA6CF8E}">
      <dgm:prSet phldrT="[Текст]" custT="1"/>
      <dgm:spPr/>
      <dgm:t>
        <a:bodyPr/>
        <a:lstStyle/>
        <a:p>
          <a:endParaRPr lang="ru-RU" sz="1800" b="1" dirty="0">
            <a:latin typeface="Times New Roman" pitchFamily="18" charset="0"/>
            <a:cs typeface="Times New Roman" pitchFamily="18" charset="0"/>
          </a:endParaRPr>
        </a:p>
      </dgm:t>
    </dgm:pt>
    <dgm:pt modelId="{D3208F47-2E32-49C8-8373-DF23308637D6}" type="parTrans" cxnId="{2A147382-B06D-4A1F-AF39-B5BC6BB99690}">
      <dgm:prSet/>
      <dgm:spPr/>
      <dgm:t>
        <a:bodyPr/>
        <a:lstStyle/>
        <a:p>
          <a:endParaRPr lang="ru-RU" sz="1800"/>
        </a:p>
      </dgm:t>
    </dgm:pt>
    <dgm:pt modelId="{C2195D9A-582A-4412-B6B0-A8FE9B1E8FD2}" type="sibTrans" cxnId="{2A147382-B06D-4A1F-AF39-B5BC6BB99690}">
      <dgm:prSet/>
      <dgm:spPr/>
      <dgm:t>
        <a:bodyPr/>
        <a:lstStyle/>
        <a:p>
          <a:endParaRPr lang="ru-RU" sz="1800"/>
        </a:p>
      </dgm:t>
    </dgm:pt>
    <dgm:pt modelId="{0853C688-9678-42CC-B2BA-42D16FEDADA5}">
      <dgm:prSet phldrT="[Текст]" custT="1"/>
      <dgm:spPr/>
      <dgm:t>
        <a:bodyPr/>
        <a:lstStyle/>
        <a:p>
          <a:endParaRPr lang="ru-RU" sz="1800" dirty="0">
            <a:latin typeface="Times New Roman" pitchFamily="18" charset="0"/>
            <a:cs typeface="Times New Roman" pitchFamily="18" charset="0"/>
          </a:endParaRPr>
        </a:p>
      </dgm:t>
    </dgm:pt>
    <dgm:pt modelId="{02184AA3-B98A-4924-849A-C580A7D34C27}" type="parTrans" cxnId="{6B24337E-27A5-435D-8B4F-A9E50053B7D6}">
      <dgm:prSet/>
      <dgm:spPr/>
      <dgm:t>
        <a:bodyPr/>
        <a:lstStyle/>
        <a:p>
          <a:endParaRPr lang="ru-RU" sz="1800"/>
        </a:p>
      </dgm:t>
    </dgm:pt>
    <dgm:pt modelId="{329C2FEB-4D6A-4775-98DD-C97DDFF075ED}" type="sibTrans" cxnId="{6B24337E-27A5-435D-8B4F-A9E50053B7D6}">
      <dgm:prSet/>
      <dgm:spPr/>
      <dgm:t>
        <a:bodyPr/>
        <a:lstStyle/>
        <a:p>
          <a:endParaRPr lang="ru-RU" sz="1800"/>
        </a:p>
      </dgm:t>
    </dgm:pt>
    <dgm:pt modelId="{761B2464-C566-4E41-B003-BE24868D002B}">
      <dgm:prSet phldrT="[Текст]" custT="1"/>
      <dgm:spPr/>
      <dgm:t>
        <a:bodyPr/>
        <a:lstStyle/>
        <a:p>
          <a:r>
            <a:rPr lang="ru-RU" sz="1800" b="1" dirty="0" smtClean="0">
              <a:latin typeface="Times New Roman" pitchFamily="18" charset="0"/>
              <a:cs typeface="Times New Roman" pitchFamily="18" charset="0"/>
            </a:rPr>
            <a:t>МУП </a:t>
          </a:r>
          <a:r>
            <a:rPr lang="ru-RU" sz="1800" b="1" dirty="0" err="1" smtClean="0">
              <a:latin typeface="Times New Roman" pitchFamily="18" charset="0"/>
              <a:cs typeface="Times New Roman" pitchFamily="18" charset="0"/>
            </a:rPr>
            <a:t>Олонецкого</a:t>
          </a:r>
          <a:r>
            <a:rPr lang="ru-RU" sz="1800" b="1" dirty="0" smtClean="0">
              <a:latin typeface="Times New Roman" pitchFamily="18" charset="0"/>
              <a:cs typeface="Times New Roman" pitchFamily="18" charset="0"/>
            </a:rPr>
            <a:t> района «Расчетно-ресурсный центр».</a:t>
          </a:r>
          <a:endParaRPr lang="ru-RU" sz="1800" b="1" dirty="0">
            <a:latin typeface="Times New Roman" pitchFamily="18" charset="0"/>
            <a:cs typeface="Times New Roman" pitchFamily="18" charset="0"/>
          </a:endParaRPr>
        </a:p>
      </dgm:t>
    </dgm:pt>
    <dgm:pt modelId="{F3FFDE8F-A4C7-47FE-A72B-36632DB3A400}" type="parTrans" cxnId="{5312F07C-7EE6-4104-9796-A4A2480F5C59}">
      <dgm:prSet/>
      <dgm:spPr/>
      <dgm:t>
        <a:bodyPr/>
        <a:lstStyle/>
        <a:p>
          <a:endParaRPr lang="ru-RU" sz="1800"/>
        </a:p>
      </dgm:t>
    </dgm:pt>
    <dgm:pt modelId="{1271B23D-031F-43C6-AD57-3405C9D8EE88}" type="sibTrans" cxnId="{5312F07C-7EE6-4104-9796-A4A2480F5C59}">
      <dgm:prSet/>
      <dgm:spPr/>
      <dgm:t>
        <a:bodyPr/>
        <a:lstStyle/>
        <a:p>
          <a:endParaRPr lang="ru-RU" sz="1800"/>
        </a:p>
      </dgm:t>
    </dgm:pt>
    <dgm:pt modelId="{B6EE2F9E-2BAC-4E70-B5A2-63DCFFEC868C}">
      <dgm:prSet custT="1"/>
      <dgm:spPr/>
      <dgm:t>
        <a:bodyPr/>
        <a:lstStyle/>
        <a:p>
          <a:r>
            <a:rPr lang="ru-RU" sz="1800" b="1" dirty="0" smtClean="0">
              <a:latin typeface="Times New Roman" pitchFamily="18" charset="0"/>
              <a:cs typeface="Times New Roman" pitchFamily="18" charset="0"/>
            </a:rPr>
            <a:t>ООО «</a:t>
          </a:r>
          <a:r>
            <a:rPr lang="ru-RU" sz="1800" b="1" dirty="0" err="1" smtClean="0">
              <a:latin typeface="Times New Roman" pitchFamily="18" charset="0"/>
              <a:cs typeface="Times New Roman" pitchFamily="18" charset="0"/>
            </a:rPr>
            <a:t>Автоспецтранс</a:t>
          </a:r>
          <a:r>
            <a:rPr lang="ru-RU" sz="1800" b="1" dirty="0" smtClean="0">
              <a:latin typeface="Times New Roman" pitchFamily="18" charset="0"/>
              <a:cs typeface="Times New Roman" pitchFamily="18" charset="0"/>
            </a:rPr>
            <a:t>»</a:t>
          </a:r>
          <a:endParaRPr lang="ru-RU" sz="1800" b="1" dirty="0">
            <a:latin typeface="Times New Roman" pitchFamily="18" charset="0"/>
            <a:cs typeface="Times New Roman" pitchFamily="18" charset="0"/>
          </a:endParaRPr>
        </a:p>
      </dgm:t>
    </dgm:pt>
    <dgm:pt modelId="{D234E9D2-DD3B-44AF-89F5-D99AC0AD0330}" type="parTrans" cxnId="{6CBBC69A-5153-4152-B6C3-B1144BF4DBF2}">
      <dgm:prSet/>
      <dgm:spPr/>
      <dgm:t>
        <a:bodyPr/>
        <a:lstStyle/>
        <a:p>
          <a:endParaRPr lang="ru-RU" sz="1800"/>
        </a:p>
      </dgm:t>
    </dgm:pt>
    <dgm:pt modelId="{588977AA-03EA-4EA0-B7AC-8558135BBF1D}" type="sibTrans" cxnId="{6CBBC69A-5153-4152-B6C3-B1144BF4DBF2}">
      <dgm:prSet/>
      <dgm:spPr/>
      <dgm:t>
        <a:bodyPr/>
        <a:lstStyle/>
        <a:p>
          <a:endParaRPr lang="ru-RU" sz="1800"/>
        </a:p>
      </dgm:t>
    </dgm:pt>
    <dgm:pt modelId="{5D1168B2-0D43-497D-87CC-82393DCBF9D7}">
      <dgm:prSet phldrT="[Текст]" custT="1"/>
      <dgm:spPr/>
      <dgm:t>
        <a:bodyPr/>
        <a:lstStyle/>
        <a:p>
          <a:endParaRPr lang="ru-RU" sz="1800" dirty="0">
            <a:latin typeface="Times New Roman" pitchFamily="18" charset="0"/>
            <a:cs typeface="Times New Roman" pitchFamily="18" charset="0"/>
          </a:endParaRPr>
        </a:p>
      </dgm:t>
    </dgm:pt>
    <dgm:pt modelId="{F253D46C-5B2B-4F15-8C14-7EF4DEA6A87C}" type="parTrans" cxnId="{A5EB958E-0E43-4982-AC2C-67E9A44ABF4A}">
      <dgm:prSet/>
      <dgm:spPr/>
      <dgm:t>
        <a:bodyPr/>
        <a:lstStyle/>
        <a:p>
          <a:endParaRPr lang="ru-RU" sz="1800"/>
        </a:p>
      </dgm:t>
    </dgm:pt>
    <dgm:pt modelId="{A3973E59-A39D-4130-983F-6EDF972D8E2D}" type="sibTrans" cxnId="{A5EB958E-0E43-4982-AC2C-67E9A44ABF4A}">
      <dgm:prSet/>
      <dgm:spPr/>
      <dgm:t>
        <a:bodyPr/>
        <a:lstStyle/>
        <a:p>
          <a:endParaRPr lang="ru-RU" sz="1800"/>
        </a:p>
      </dgm:t>
    </dgm:pt>
    <dgm:pt modelId="{BB0D452C-5140-4F3A-8028-E114520CD740}">
      <dgm:prSet phldrT="[Текст]" custT="1"/>
      <dgm:spPr/>
      <dgm:t>
        <a:bodyPr/>
        <a:lstStyle/>
        <a:p>
          <a:r>
            <a:rPr lang="ru-RU" sz="1800" b="1" dirty="0" smtClean="0">
              <a:latin typeface="Times New Roman" pitchFamily="18" charset="0"/>
              <a:cs typeface="Times New Roman" pitchFamily="18" charset="0"/>
            </a:rPr>
            <a:t>Непосредственное управление домов </a:t>
          </a:r>
          <a:endParaRPr lang="ru-RU" sz="1800" b="1" dirty="0">
            <a:latin typeface="Times New Roman" pitchFamily="18" charset="0"/>
            <a:cs typeface="Times New Roman" pitchFamily="18" charset="0"/>
          </a:endParaRPr>
        </a:p>
      </dgm:t>
    </dgm:pt>
    <dgm:pt modelId="{C2C8BA0D-DCBF-414A-B8CC-A0900AC1E56B}" type="parTrans" cxnId="{330B4741-E76D-4ED6-9BBA-30AF1961A100}">
      <dgm:prSet/>
      <dgm:spPr/>
      <dgm:t>
        <a:bodyPr/>
        <a:lstStyle/>
        <a:p>
          <a:endParaRPr lang="ru-RU" sz="1800"/>
        </a:p>
      </dgm:t>
    </dgm:pt>
    <dgm:pt modelId="{85F2FE48-3759-465B-8A2C-DCB0AAF9BDC0}" type="sibTrans" cxnId="{330B4741-E76D-4ED6-9BBA-30AF1961A100}">
      <dgm:prSet/>
      <dgm:spPr/>
      <dgm:t>
        <a:bodyPr/>
        <a:lstStyle/>
        <a:p>
          <a:endParaRPr lang="ru-RU" sz="1800"/>
        </a:p>
      </dgm:t>
    </dgm:pt>
    <dgm:pt modelId="{E369A1CE-C887-415D-ACAA-C8E51F5D2EA9}">
      <dgm:prSet custT="1"/>
      <dgm:spPr/>
      <dgm:t>
        <a:bodyPr/>
        <a:lstStyle/>
        <a:p>
          <a:r>
            <a:rPr lang="ru-RU" sz="1800" b="1" dirty="0" smtClean="0">
              <a:latin typeface="Times New Roman" pitchFamily="18" charset="0"/>
              <a:cs typeface="Times New Roman" pitchFamily="18" charset="0"/>
            </a:rPr>
            <a:t>ООО « Карельский экологический оператор»</a:t>
          </a:r>
          <a:endParaRPr lang="ru-RU" sz="1800" b="1" dirty="0">
            <a:latin typeface="Times New Roman" pitchFamily="18" charset="0"/>
            <a:cs typeface="Times New Roman" pitchFamily="18" charset="0"/>
          </a:endParaRPr>
        </a:p>
      </dgm:t>
    </dgm:pt>
    <dgm:pt modelId="{5DB0E1D4-01AF-4440-A843-B88FC24F6A59}" type="parTrans" cxnId="{19D1E338-D418-4868-825C-6978604EBE70}">
      <dgm:prSet/>
      <dgm:spPr/>
      <dgm:t>
        <a:bodyPr/>
        <a:lstStyle/>
        <a:p>
          <a:endParaRPr lang="ru-RU" sz="1800"/>
        </a:p>
      </dgm:t>
    </dgm:pt>
    <dgm:pt modelId="{D2C0AC64-264A-4F3D-8575-28E3266BAE36}" type="sibTrans" cxnId="{19D1E338-D418-4868-825C-6978604EBE70}">
      <dgm:prSet/>
      <dgm:spPr/>
      <dgm:t>
        <a:bodyPr/>
        <a:lstStyle/>
        <a:p>
          <a:endParaRPr lang="ru-RU" sz="1800"/>
        </a:p>
      </dgm:t>
    </dgm:pt>
    <dgm:pt modelId="{76719ED1-4977-4A06-97A2-979CADF939D5}" type="pres">
      <dgm:prSet presAssocID="{63701B8B-B796-4148-B4EC-5B2043D61454}" presName="Name0" presStyleCnt="0">
        <dgm:presLayoutVars>
          <dgm:dir/>
          <dgm:animLvl val="lvl"/>
          <dgm:resizeHandles/>
        </dgm:presLayoutVars>
      </dgm:prSet>
      <dgm:spPr/>
      <dgm:t>
        <a:bodyPr/>
        <a:lstStyle/>
        <a:p>
          <a:endParaRPr lang="ru-RU"/>
        </a:p>
      </dgm:t>
    </dgm:pt>
    <dgm:pt modelId="{44798FCE-D931-4DAE-A02C-055CFB40568D}" type="pres">
      <dgm:prSet presAssocID="{99F4292C-7703-47C1-AE6D-3F277ADC1353}" presName="linNode" presStyleCnt="0"/>
      <dgm:spPr/>
    </dgm:pt>
    <dgm:pt modelId="{8BBA2580-C523-4476-9B61-AB8E3BBFF42F}" type="pres">
      <dgm:prSet presAssocID="{99F4292C-7703-47C1-AE6D-3F277ADC1353}" presName="parentShp" presStyleLbl="node1" presStyleIdx="0" presStyleCnt="3" custScaleX="93721" custLinFactNeighborX="-3317" custLinFactNeighborY="2266">
        <dgm:presLayoutVars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A4D4AE56-03C7-41B5-8556-2D43C1C055D2}" type="pres">
      <dgm:prSet presAssocID="{99F4292C-7703-47C1-AE6D-3F277ADC1353}" presName="childShp" presStyleLbl="bgAccFollowNode1" presStyleIdx="0" presStyleCnt="3" custScaleY="109136" custLinFactNeighborX="2191" custLinFactNeighborY="4568">
        <dgm:presLayoutVars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4364DBDC-42B9-4EFC-8D4C-205175A6AF06}" type="pres">
      <dgm:prSet presAssocID="{5194D70F-D0DE-4D65-ACFF-DABE299C4DA7}" presName="spacing" presStyleCnt="0"/>
      <dgm:spPr/>
    </dgm:pt>
    <dgm:pt modelId="{AFC72D9F-DAF6-4AD8-B906-A54FFE19867A}" type="pres">
      <dgm:prSet presAssocID="{863EA6A4-16CD-402F-959C-F720FF30759E}" presName="linNode" presStyleCnt="0"/>
      <dgm:spPr/>
    </dgm:pt>
    <dgm:pt modelId="{A4742FF0-DE03-4BAC-9E0A-644BD6DA1BA6}" type="pres">
      <dgm:prSet presAssocID="{863EA6A4-16CD-402F-959C-F720FF30759E}" presName="parentShp" presStyleLbl="node1" presStyleIdx="1" presStyleCnt="3" custScaleX="103889" custScaleY="51236" custLinFactNeighborX="-1729" custLinFactNeighborY="3412">
        <dgm:presLayoutVars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FEE14405-5086-4A95-B02D-45D99B911577}" type="pres">
      <dgm:prSet presAssocID="{863EA6A4-16CD-402F-959C-F720FF30759E}" presName="childShp" presStyleLbl="bgAccFollowNode1" presStyleIdx="1" presStyleCnt="3" custScaleX="93949" custScaleY="56937">
        <dgm:presLayoutVars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3506CC12-657D-4948-9629-9BCDEDE4C2B2}" type="pres">
      <dgm:prSet presAssocID="{A6BF011A-5070-47FB-A3E3-ACF09949B80B}" presName="spacing" presStyleCnt="0"/>
      <dgm:spPr/>
    </dgm:pt>
    <dgm:pt modelId="{9099830F-951C-4121-B535-EB2687E25EFF}" type="pres">
      <dgm:prSet presAssocID="{A264B57A-66BF-4C37-B6A4-7CF056171A7E}" presName="linNode" presStyleCnt="0"/>
      <dgm:spPr/>
    </dgm:pt>
    <dgm:pt modelId="{06518BEF-1322-4DB8-ABA3-7AC928897EC9}" type="pres">
      <dgm:prSet presAssocID="{A264B57A-66BF-4C37-B6A4-7CF056171A7E}" presName="parentShp" presStyleLbl="node1" presStyleIdx="2" presStyleCnt="3" custScaleX="98660" custScaleY="58421">
        <dgm:presLayoutVars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FDF6BA91-0169-4E16-BFCE-48346443BA0F}" type="pres">
      <dgm:prSet presAssocID="{A264B57A-66BF-4C37-B6A4-7CF056171A7E}" presName="childShp" presStyleLbl="bgAccFollowNode1" presStyleIdx="2" presStyleCnt="3" custScaleX="101403" custScaleY="64929">
        <dgm:presLayoutVars>
          <dgm:bulletEnabled val="1"/>
        </dgm:presLayoutVars>
      </dgm:prSet>
      <dgm:spPr/>
      <dgm:t>
        <a:bodyPr/>
        <a:lstStyle/>
        <a:p>
          <a:endParaRPr lang="ru-RU"/>
        </a:p>
      </dgm:t>
    </dgm:pt>
  </dgm:ptLst>
  <dgm:cxnLst>
    <dgm:cxn modelId="{1107C417-8826-468A-A485-8A87885ACED1}" type="presOf" srcId="{5D1168B2-0D43-497D-87CC-82393DCBF9D7}" destId="{A4D4AE56-03C7-41B5-8556-2D43C1C055D2}" srcOrd="0" destOrd="2" presId="urn:microsoft.com/office/officeart/2005/8/layout/vList6"/>
    <dgm:cxn modelId="{6B24337E-27A5-435D-8B4F-A9E50053B7D6}" srcId="{99F4292C-7703-47C1-AE6D-3F277ADC1353}" destId="{0853C688-9678-42CC-B2BA-42D16FEDADA5}" srcOrd="0" destOrd="0" parTransId="{02184AA3-B98A-4924-849A-C580A7D34C27}" sibTransId="{329C2FEB-4D6A-4775-98DD-C97DDFF075ED}"/>
    <dgm:cxn modelId="{399E9FC3-E66E-464B-8B52-44EE8D1B3845}" type="presOf" srcId="{14BF4EB0-DF9A-4014-8947-E0E9946BE82C}" destId="{FEE14405-5086-4A95-B02D-45D99B911577}" srcOrd="0" destOrd="3" presId="urn:microsoft.com/office/officeart/2005/8/layout/vList6"/>
    <dgm:cxn modelId="{DF2A1F2F-831C-4774-B7F6-5E245B89B9C6}" type="presOf" srcId="{BB0D452C-5140-4F3A-8028-E114520CD740}" destId="{A4D4AE56-03C7-41B5-8556-2D43C1C055D2}" srcOrd="0" destOrd="1" presId="urn:microsoft.com/office/officeart/2005/8/layout/vList6"/>
    <dgm:cxn modelId="{0FBA9068-36F7-426E-8288-021397C5A28D}" type="presOf" srcId="{761B2464-C566-4E41-B003-BE24868D002B}" destId="{FEE14405-5086-4A95-B02D-45D99B911577}" srcOrd="0" destOrd="0" presId="urn:microsoft.com/office/officeart/2005/8/layout/vList6"/>
    <dgm:cxn modelId="{19D1E338-D418-4868-825C-6978604EBE70}" srcId="{A264B57A-66BF-4C37-B6A4-7CF056171A7E}" destId="{E369A1CE-C887-415D-ACAA-C8E51F5D2EA9}" srcOrd="1" destOrd="0" parTransId="{5DB0E1D4-01AF-4440-A843-B88FC24F6A59}" sibTransId="{D2C0AC64-264A-4F3D-8575-28E3266BAE36}"/>
    <dgm:cxn modelId="{15FBF6C8-F2DB-44E5-8D83-AAC40FAFA364}" type="presOf" srcId="{B6EE2F9E-2BAC-4E70-B5A2-63DCFFEC868C}" destId="{FDF6BA91-0169-4E16-BFCE-48346443BA0F}" srcOrd="0" destOrd="0" presId="urn:microsoft.com/office/officeart/2005/8/layout/vList6"/>
    <dgm:cxn modelId="{6CBBC69A-5153-4152-B6C3-B1144BF4DBF2}" srcId="{A264B57A-66BF-4C37-B6A4-7CF056171A7E}" destId="{B6EE2F9E-2BAC-4E70-B5A2-63DCFFEC868C}" srcOrd="0" destOrd="0" parTransId="{D234E9D2-DD3B-44AF-89F5-D99AC0AD0330}" sibTransId="{588977AA-03EA-4EA0-B7AC-8558135BBF1D}"/>
    <dgm:cxn modelId="{3A2C48C6-3CB9-404F-B636-5DA939F69658}" srcId="{863EA6A4-16CD-402F-959C-F720FF30759E}" destId="{14BF4EB0-DF9A-4014-8947-E0E9946BE82C}" srcOrd="3" destOrd="0" parTransId="{5170EB55-BE14-4D18-B6BF-6959B8D4F7C5}" sibTransId="{8A09F614-CBC2-498F-ACF3-312D25A6355A}"/>
    <dgm:cxn modelId="{A5EB958E-0E43-4982-AC2C-67E9A44ABF4A}" srcId="{99F4292C-7703-47C1-AE6D-3F277ADC1353}" destId="{5D1168B2-0D43-497D-87CC-82393DCBF9D7}" srcOrd="2" destOrd="0" parTransId="{F253D46C-5B2B-4F15-8C14-7EF4DEA6A87C}" sibTransId="{A3973E59-A39D-4130-983F-6EDF972D8E2D}"/>
    <dgm:cxn modelId="{B21B8BFD-BCED-4B27-82DC-3E5F491C5DB2}" type="presOf" srcId="{5827EACA-87DA-4D0F-AB33-C07F8EA6CF8E}" destId="{FEE14405-5086-4A95-B02D-45D99B911577}" srcOrd="0" destOrd="1" presId="urn:microsoft.com/office/officeart/2005/8/layout/vList6"/>
    <dgm:cxn modelId="{2A147382-B06D-4A1F-AF39-B5BC6BB99690}" srcId="{863EA6A4-16CD-402F-959C-F720FF30759E}" destId="{5827EACA-87DA-4D0F-AB33-C07F8EA6CF8E}" srcOrd="1" destOrd="0" parTransId="{D3208F47-2E32-49C8-8373-DF23308637D6}" sibTransId="{C2195D9A-582A-4412-B6B0-A8FE9B1E8FD2}"/>
    <dgm:cxn modelId="{70A3FD3B-B53E-4576-B53F-6DF0F9FE3A7B}" type="presOf" srcId="{A264B57A-66BF-4C37-B6A4-7CF056171A7E}" destId="{06518BEF-1322-4DB8-ABA3-7AC928897EC9}" srcOrd="0" destOrd="0" presId="urn:microsoft.com/office/officeart/2005/8/layout/vList6"/>
    <dgm:cxn modelId="{8F9EF65E-BAD6-42F6-81F5-8FB31D9FA7B9}" srcId="{63701B8B-B796-4148-B4EC-5B2043D61454}" destId="{A264B57A-66BF-4C37-B6A4-7CF056171A7E}" srcOrd="2" destOrd="0" parTransId="{6D7D1A6E-311F-4B1C-906D-4737085090E5}" sibTransId="{12B170DE-A6F5-4C92-8E79-B0144ECDF06C}"/>
    <dgm:cxn modelId="{11456578-41F9-4D11-BDF6-0DE826612BF3}" srcId="{63701B8B-B796-4148-B4EC-5B2043D61454}" destId="{99F4292C-7703-47C1-AE6D-3F277ADC1353}" srcOrd="0" destOrd="0" parTransId="{D6641A18-5AE7-48D6-96D4-8254869062C0}" sibTransId="{5194D70F-D0DE-4D65-ACFF-DABE299C4DA7}"/>
    <dgm:cxn modelId="{5E8AB439-B51E-4273-88C4-932527E27E53}" srcId="{863EA6A4-16CD-402F-959C-F720FF30759E}" destId="{69D2B08E-76DF-47B8-A798-23338611DFAD}" srcOrd="2" destOrd="0" parTransId="{6E6174F6-ECD2-4565-8723-4368B744C38D}" sibTransId="{59A04E14-9C98-4768-B1D5-59246E3FA108}"/>
    <dgm:cxn modelId="{330B4741-E76D-4ED6-9BBA-30AF1961A100}" srcId="{99F4292C-7703-47C1-AE6D-3F277ADC1353}" destId="{BB0D452C-5140-4F3A-8028-E114520CD740}" srcOrd="1" destOrd="0" parTransId="{C2C8BA0D-DCBF-414A-B8CC-A0900AC1E56B}" sibTransId="{85F2FE48-3759-465B-8A2C-DCB0AAF9BDC0}"/>
    <dgm:cxn modelId="{89BEC802-E982-4463-8185-2B781FEAB01E}" type="presOf" srcId="{63701B8B-B796-4148-B4EC-5B2043D61454}" destId="{76719ED1-4977-4A06-97A2-979CADF939D5}" srcOrd="0" destOrd="0" presId="urn:microsoft.com/office/officeart/2005/8/layout/vList6"/>
    <dgm:cxn modelId="{056EBED2-8FF7-414A-A9D2-7F01D8A3103C}" type="presOf" srcId="{0853C688-9678-42CC-B2BA-42D16FEDADA5}" destId="{A4D4AE56-03C7-41B5-8556-2D43C1C055D2}" srcOrd="0" destOrd="0" presId="urn:microsoft.com/office/officeart/2005/8/layout/vList6"/>
    <dgm:cxn modelId="{5312F07C-7EE6-4104-9796-A4A2480F5C59}" srcId="{863EA6A4-16CD-402F-959C-F720FF30759E}" destId="{761B2464-C566-4E41-B003-BE24868D002B}" srcOrd="0" destOrd="0" parTransId="{F3FFDE8F-A4C7-47FE-A72B-36632DB3A400}" sibTransId="{1271B23D-031F-43C6-AD57-3405C9D8EE88}"/>
    <dgm:cxn modelId="{CB39F1C6-9FCD-4A0A-A32D-7811F9EA9383}" srcId="{63701B8B-B796-4148-B4EC-5B2043D61454}" destId="{863EA6A4-16CD-402F-959C-F720FF30759E}" srcOrd="1" destOrd="0" parTransId="{71642933-DFB2-414A-8CDB-FF45122CFDEB}" sibTransId="{A6BF011A-5070-47FB-A3E3-ACF09949B80B}"/>
    <dgm:cxn modelId="{BB5A9316-215D-4BEF-9D6F-623E823367EA}" type="presOf" srcId="{99F4292C-7703-47C1-AE6D-3F277ADC1353}" destId="{8BBA2580-C523-4476-9B61-AB8E3BBFF42F}" srcOrd="0" destOrd="0" presId="urn:microsoft.com/office/officeart/2005/8/layout/vList6"/>
    <dgm:cxn modelId="{B97204E9-8369-4AA2-8FF2-36D9BC786495}" type="presOf" srcId="{863EA6A4-16CD-402F-959C-F720FF30759E}" destId="{A4742FF0-DE03-4BAC-9E0A-644BD6DA1BA6}" srcOrd="0" destOrd="0" presId="urn:microsoft.com/office/officeart/2005/8/layout/vList6"/>
    <dgm:cxn modelId="{2A4F0CA2-B66B-4364-BB20-F6033A772D47}" type="presOf" srcId="{69D2B08E-76DF-47B8-A798-23338611DFAD}" destId="{FEE14405-5086-4A95-B02D-45D99B911577}" srcOrd="0" destOrd="2" presId="urn:microsoft.com/office/officeart/2005/8/layout/vList6"/>
    <dgm:cxn modelId="{60D23561-B1E2-41EA-902D-C1CAB7255AFC}" type="presOf" srcId="{E369A1CE-C887-415D-ACAA-C8E51F5D2EA9}" destId="{FDF6BA91-0169-4E16-BFCE-48346443BA0F}" srcOrd="0" destOrd="1" presId="urn:microsoft.com/office/officeart/2005/8/layout/vList6"/>
    <dgm:cxn modelId="{E39E5DC1-E6FB-49A0-A803-DD428D239CE1}" type="presParOf" srcId="{76719ED1-4977-4A06-97A2-979CADF939D5}" destId="{44798FCE-D931-4DAE-A02C-055CFB40568D}" srcOrd="0" destOrd="0" presId="urn:microsoft.com/office/officeart/2005/8/layout/vList6"/>
    <dgm:cxn modelId="{F0B9E1A1-A318-4272-9BC1-4E260A0B16F8}" type="presParOf" srcId="{44798FCE-D931-4DAE-A02C-055CFB40568D}" destId="{8BBA2580-C523-4476-9B61-AB8E3BBFF42F}" srcOrd="0" destOrd="0" presId="urn:microsoft.com/office/officeart/2005/8/layout/vList6"/>
    <dgm:cxn modelId="{35EE1DDA-A2CC-4D27-B43F-66A5EB01941B}" type="presParOf" srcId="{44798FCE-D931-4DAE-A02C-055CFB40568D}" destId="{A4D4AE56-03C7-41B5-8556-2D43C1C055D2}" srcOrd="1" destOrd="0" presId="urn:microsoft.com/office/officeart/2005/8/layout/vList6"/>
    <dgm:cxn modelId="{28D1DF96-F8F2-4519-AD66-6C8205FA1699}" type="presParOf" srcId="{76719ED1-4977-4A06-97A2-979CADF939D5}" destId="{4364DBDC-42B9-4EFC-8D4C-205175A6AF06}" srcOrd="1" destOrd="0" presId="urn:microsoft.com/office/officeart/2005/8/layout/vList6"/>
    <dgm:cxn modelId="{79052A15-21B5-4A9A-A857-D6B692A139C0}" type="presParOf" srcId="{76719ED1-4977-4A06-97A2-979CADF939D5}" destId="{AFC72D9F-DAF6-4AD8-B906-A54FFE19867A}" srcOrd="2" destOrd="0" presId="urn:microsoft.com/office/officeart/2005/8/layout/vList6"/>
    <dgm:cxn modelId="{2594A4C1-E827-49D2-B048-67FB45396C2B}" type="presParOf" srcId="{AFC72D9F-DAF6-4AD8-B906-A54FFE19867A}" destId="{A4742FF0-DE03-4BAC-9E0A-644BD6DA1BA6}" srcOrd="0" destOrd="0" presId="urn:microsoft.com/office/officeart/2005/8/layout/vList6"/>
    <dgm:cxn modelId="{034C848B-A983-4EFC-A80B-4C6746787607}" type="presParOf" srcId="{AFC72D9F-DAF6-4AD8-B906-A54FFE19867A}" destId="{FEE14405-5086-4A95-B02D-45D99B911577}" srcOrd="1" destOrd="0" presId="urn:microsoft.com/office/officeart/2005/8/layout/vList6"/>
    <dgm:cxn modelId="{48F5A842-3455-48FC-8451-644FA0F105B0}" type="presParOf" srcId="{76719ED1-4977-4A06-97A2-979CADF939D5}" destId="{3506CC12-657D-4948-9629-9BCDEDE4C2B2}" srcOrd="3" destOrd="0" presId="urn:microsoft.com/office/officeart/2005/8/layout/vList6"/>
    <dgm:cxn modelId="{FBCD41F4-5DFF-4402-8387-0E78809EE65E}" type="presParOf" srcId="{76719ED1-4977-4A06-97A2-979CADF939D5}" destId="{9099830F-951C-4121-B535-EB2687E25EFF}" srcOrd="4" destOrd="0" presId="urn:microsoft.com/office/officeart/2005/8/layout/vList6"/>
    <dgm:cxn modelId="{44F844E6-C40A-42BF-853D-C79BDA8692EE}" type="presParOf" srcId="{9099830F-951C-4121-B535-EB2687E25EFF}" destId="{06518BEF-1322-4DB8-ABA3-7AC928897EC9}" srcOrd="0" destOrd="0" presId="urn:microsoft.com/office/officeart/2005/8/layout/vList6"/>
    <dgm:cxn modelId="{1CA90107-CE55-4863-A051-7E86713693A3}" type="presParOf" srcId="{9099830F-951C-4121-B535-EB2687E25EFF}" destId="{FDF6BA91-0169-4E16-BFCE-48346443BA0F}" srcOrd="1" destOrd="0" presId="urn:microsoft.com/office/officeart/2005/8/layout/vList6"/>
  </dgm:cxnLst>
  <dgm:bg/>
  <dgm:whole/>
  <dgm:extLst>
    <a:ext uri="http://schemas.microsoft.com/office/drawing/2008/diagram">
      <dsp:dataModelExt xmlns:dsp="http://schemas.microsoft.com/office/drawing/2008/diagram" xmlns="" relId="rId6" minVer="http://schemas.openxmlformats.org/drawingml/2006/diagram"/>
    </a:ext>
  </dgm:extLst>
</dgm:dataModel>
</file>

<file path=ppt/diagrams/data2.xml><?xml version="1.0" encoding="utf-8"?>
<dgm:dataModel xmlns:dgm="http://schemas.openxmlformats.org/drawingml/2006/diagram" xmlns:a="http://schemas.openxmlformats.org/drawingml/2006/main">
  <dgm:ptLst>
    <dgm:pt modelId="{63701B8B-B796-4148-B4EC-5B2043D61454}" type="doc">
      <dgm:prSet loTypeId="urn:microsoft.com/office/officeart/2005/8/layout/vList6" loCatId="list" qsTypeId="urn:microsoft.com/office/officeart/2005/8/quickstyle/simple1#1" qsCatId="simple" csTypeId="urn:microsoft.com/office/officeart/2005/8/colors/accent1_2#1" csCatId="accent1" phldr="1"/>
      <dgm:spPr/>
      <dgm:t>
        <a:bodyPr/>
        <a:lstStyle/>
        <a:p>
          <a:endParaRPr lang="ru-RU"/>
        </a:p>
      </dgm:t>
    </dgm:pt>
    <dgm:pt modelId="{99F4292C-7703-47C1-AE6D-3F277ADC1353}">
      <dgm:prSet phldrT="[Текст]" custT="1"/>
      <dgm:spPr/>
      <dgm:t>
        <a:bodyPr/>
        <a:lstStyle/>
        <a:p>
          <a:r>
            <a:rPr lang="ru-RU" sz="2800" b="1" dirty="0" smtClean="0">
              <a:solidFill>
                <a:srgbClr val="002060"/>
              </a:solidFill>
              <a:latin typeface="Times New Roman" pitchFamily="18" charset="0"/>
              <a:cs typeface="Times New Roman" pitchFamily="18" charset="0"/>
            </a:rPr>
            <a:t>Полномочия по содержанию</a:t>
          </a:r>
          <a:endParaRPr lang="ru-RU" sz="2800" b="1" dirty="0">
            <a:solidFill>
              <a:srgbClr val="002060"/>
            </a:solidFill>
            <a:latin typeface="Times New Roman" pitchFamily="18" charset="0"/>
            <a:cs typeface="Times New Roman" pitchFamily="18" charset="0"/>
          </a:endParaRPr>
        </a:p>
      </dgm:t>
    </dgm:pt>
    <dgm:pt modelId="{D6641A18-5AE7-48D6-96D4-8254869062C0}" type="parTrans" cxnId="{11456578-41F9-4D11-BDF6-0DE826612BF3}">
      <dgm:prSet/>
      <dgm:spPr/>
      <dgm:t>
        <a:bodyPr/>
        <a:lstStyle/>
        <a:p>
          <a:endParaRPr lang="ru-RU"/>
        </a:p>
      </dgm:t>
    </dgm:pt>
    <dgm:pt modelId="{5194D70F-D0DE-4D65-ACFF-DABE299C4DA7}" type="sibTrans" cxnId="{11456578-41F9-4D11-BDF6-0DE826612BF3}">
      <dgm:prSet/>
      <dgm:spPr/>
      <dgm:t>
        <a:bodyPr/>
        <a:lstStyle/>
        <a:p>
          <a:endParaRPr lang="ru-RU"/>
        </a:p>
      </dgm:t>
    </dgm:pt>
    <dgm:pt modelId="{863EA6A4-16CD-402F-959C-F720FF30759E}">
      <dgm:prSet phldrT="[Текст]" custT="1"/>
      <dgm:spPr/>
      <dgm:t>
        <a:bodyPr/>
        <a:lstStyle/>
        <a:p>
          <a:r>
            <a:rPr lang="ru-RU" sz="3200" b="1" dirty="0" smtClean="0">
              <a:solidFill>
                <a:srgbClr val="002060"/>
              </a:solidFill>
              <a:latin typeface="Times New Roman" pitchFamily="18" charset="0"/>
              <a:cs typeface="Times New Roman" pitchFamily="18" charset="0"/>
            </a:rPr>
            <a:t>2016 г</a:t>
          </a:r>
          <a:endParaRPr lang="ru-RU" sz="3200" b="1" dirty="0">
            <a:solidFill>
              <a:srgbClr val="002060"/>
            </a:solidFill>
            <a:latin typeface="Times New Roman" pitchFamily="18" charset="0"/>
            <a:cs typeface="Times New Roman" pitchFamily="18" charset="0"/>
          </a:endParaRPr>
        </a:p>
      </dgm:t>
    </dgm:pt>
    <dgm:pt modelId="{71642933-DFB2-414A-8CDB-FF45122CFDEB}" type="parTrans" cxnId="{CB39F1C6-9FCD-4A0A-A32D-7811F9EA9383}">
      <dgm:prSet/>
      <dgm:spPr/>
      <dgm:t>
        <a:bodyPr/>
        <a:lstStyle/>
        <a:p>
          <a:endParaRPr lang="ru-RU"/>
        </a:p>
      </dgm:t>
    </dgm:pt>
    <dgm:pt modelId="{A6BF011A-5070-47FB-A3E3-ACF09949B80B}" type="sibTrans" cxnId="{CB39F1C6-9FCD-4A0A-A32D-7811F9EA9383}">
      <dgm:prSet/>
      <dgm:spPr/>
      <dgm:t>
        <a:bodyPr/>
        <a:lstStyle/>
        <a:p>
          <a:endParaRPr lang="ru-RU"/>
        </a:p>
      </dgm:t>
    </dgm:pt>
    <dgm:pt modelId="{A264B57A-66BF-4C37-B6A4-7CF056171A7E}">
      <dgm:prSet custT="1"/>
      <dgm:spPr/>
      <dgm:t>
        <a:bodyPr/>
        <a:lstStyle/>
        <a:p>
          <a:r>
            <a:rPr lang="ru-RU" sz="3200" b="1" dirty="0" smtClean="0">
              <a:solidFill>
                <a:srgbClr val="002060"/>
              </a:solidFill>
              <a:latin typeface="Times New Roman" pitchFamily="18" charset="0"/>
              <a:cs typeface="Times New Roman" pitchFamily="18" charset="0"/>
            </a:rPr>
            <a:t>2017</a:t>
          </a:r>
          <a:endParaRPr lang="ru-RU" sz="3200" b="1" dirty="0">
            <a:solidFill>
              <a:srgbClr val="002060"/>
            </a:solidFill>
            <a:latin typeface="Times New Roman" pitchFamily="18" charset="0"/>
            <a:cs typeface="Times New Roman" pitchFamily="18" charset="0"/>
          </a:endParaRPr>
        </a:p>
      </dgm:t>
    </dgm:pt>
    <dgm:pt modelId="{6D7D1A6E-311F-4B1C-906D-4737085090E5}" type="parTrans" cxnId="{8F9EF65E-BAD6-42F6-81F5-8FB31D9FA7B9}">
      <dgm:prSet/>
      <dgm:spPr/>
      <dgm:t>
        <a:bodyPr/>
        <a:lstStyle/>
        <a:p>
          <a:endParaRPr lang="ru-RU"/>
        </a:p>
      </dgm:t>
    </dgm:pt>
    <dgm:pt modelId="{12B170DE-A6F5-4C92-8E79-B0144ECDF06C}" type="sibTrans" cxnId="{8F9EF65E-BAD6-42F6-81F5-8FB31D9FA7B9}">
      <dgm:prSet/>
      <dgm:spPr/>
      <dgm:t>
        <a:bodyPr/>
        <a:lstStyle/>
        <a:p>
          <a:endParaRPr lang="ru-RU"/>
        </a:p>
      </dgm:t>
    </dgm:pt>
    <dgm:pt modelId="{14BF4EB0-DF9A-4014-8947-E0E9946BE82C}">
      <dgm:prSet phldrT="[Текст]" custT="1"/>
      <dgm:spPr/>
      <dgm:t>
        <a:bodyPr/>
        <a:lstStyle/>
        <a:p>
          <a:endParaRPr lang="ru-RU" sz="1400" dirty="0">
            <a:latin typeface="Times New Roman" pitchFamily="18" charset="0"/>
            <a:cs typeface="Times New Roman" pitchFamily="18" charset="0"/>
          </a:endParaRPr>
        </a:p>
      </dgm:t>
    </dgm:pt>
    <dgm:pt modelId="{5170EB55-BE14-4D18-B6BF-6959B8D4F7C5}" type="parTrans" cxnId="{3A2C48C6-3CB9-404F-B636-5DA939F69658}">
      <dgm:prSet/>
      <dgm:spPr/>
      <dgm:t>
        <a:bodyPr/>
        <a:lstStyle/>
        <a:p>
          <a:endParaRPr lang="ru-RU"/>
        </a:p>
      </dgm:t>
    </dgm:pt>
    <dgm:pt modelId="{8A09F614-CBC2-498F-ACF3-312D25A6355A}" type="sibTrans" cxnId="{3A2C48C6-3CB9-404F-B636-5DA939F69658}">
      <dgm:prSet/>
      <dgm:spPr/>
      <dgm:t>
        <a:bodyPr/>
        <a:lstStyle/>
        <a:p>
          <a:endParaRPr lang="ru-RU"/>
        </a:p>
      </dgm:t>
    </dgm:pt>
    <dgm:pt modelId="{69D2B08E-76DF-47B8-A798-23338611DFAD}">
      <dgm:prSet phldrT="[Текст]" custT="1"/>
      <dgm:spPr/>
      <dgm:t>
        <a:bodyPr/>
        <a:lstStyle/>
        <a:p>
          <a:endParaRPr lang="ru-RU" sz="1400" dirty="0">
            <a:latin typeface="Times New Roman" pitchFamily="18" charset="0"/>
            <a:cs typeface="Times New Roman" pitchFamily="18" charset="0"/>
          </a:endParaRPr>
        </a:p>
      </dgm:t>
    </dgm:pt>
    <dgm:pt modelId="{6E6174F6-ECD2-4565-8723-4368B744C38D}" type="parTrans" cxnId="{5E8AB439-B51E-4273-88C4-932527E27E53}">
      <dgm:prSet/>
      <dgm:spPr/>
      <dgm:t>
        <a:bodyPr/>
        <a:lstStyle/>
        <a:p>
          <a:endParaRPr lang="ru-RU"/>
        </a:p>
      </dgm:t>
    </dgm:pt>
    <dgm:pt modelId="{59A04E14-9C98-4768-B1D5-59246E3FA108}" type="sibTrans" cxnId="{5E8AB439-B51E-4273-88C4-932527E27E53}">
      <dgm:prSet/>
      <dgm:spPr/>
      <dgm:t>
        <a:bodyPr/>
        <a:lstStyle/>
        <a:p>
          <a:endParaRPr lang="ru-RU"/>
        </a:p>
      </dgm:t>
    </dgm:pt>
    <dgm:pt modelId="{5827EACA-87DA-4D0F-AB33-C07F8EA6CF8E}">
      <dgm:prSet phldrT="[Текст]" custT="1"/>
      <dgm:spPr/>
      <dgm:t>
        <a:bodyPr/>
        <a:lstStyle/>
        <a:p>
          <a:endParaRPr lang="ru-RU" sz="2000" b="1" dirty="0">
            <a:latin typeface="Times New Roman" pitchFamily="18" charset="0"/>
            <a:cs typeface="Times New Roman" pitchFamily="18" charset="0"/>
          </a:endParaRPr>
        </a:p>
      </dgm:t>
    </dgm:pt>
    <dgm:pt modelId="{D3208F47-2E32-49C8-8373-DF23308637D6}" type="parTrans" cxnId="{2A147382-B06D-4A1F-AF39-B5BC6BB99690}">
      <dgm:prSet/>
      <dgm:spPr/>
      <dgm:t>
        <a:bodyPr/>
        <a:lstStyle/>
        <a:p>
          <a:endParaRPr lang="ru-RU"/>
        </a:p>
      </dgm:t>
    </dgm:pt>
    <dgm:pt modelId="{C2195D9A-582A-4412-B6B0-A8FE9B1E8FD2}" type="sibTrans" cxnId="{2A147382-B06D-4A1F-AF39-B5BC6BB99690}">
      <dgm:prSet/>
      <dgm:spPr/>
      <dgm:t>
        <a:bodyPr/>
        <a:lstStyle/>
        <a:p>
          <a:endParaRPr lang="ru-RU"/>
        </a:p>
      </dgm:t>
    </dgm:pt>
    <dgm:pt modelId="{0853C688-9678-42CC-B2BA-42D16FEDADA5}">
      <dgm:prSet phldrT="[Текст]" custT="1"/>
      <dgm:spPr/>
      <dgm:t>
        <a:bodyPr/>
        <a:lstStyle/>
        <a:p>
          <a:endParaRPr lang="ru-RU" sz="2000" dirty="0">
            <a:latin typeface="Times New Roman" pitchFamily="18" charset="0"/>
            <a:cs typeface="Times New Roman" pitchFamily="18" charset="0"/>
          </a:endParaRPr>
        </a:p>
      </dgm:t>
    </dgm:pt>
    <dgm:pt modelId="{02184AA3-B98A-4924-849A-C580A7D34C27}" type="parTrans" cxnId="{6B24337E-27A5-435D-8B4F-A9E50053B7D6}">
      <dgm:prSet/>
      <dgm:spPr/>
      <dgm:t>
        <a:bodyPr/>
        <a:lstStyle/>
        <a:p>
          <a:endParaRPr lang="ru-RU"/>
        </a:p>
      </dgm:t>
    </dgm:pt>
    <dgm:pt modelId="{329C2FEB-4D6A-4775-98DD-C97DDFF075ED}" type="sibTrans" cxnId="{6B24337E-27A5-435D-8B4F-A9E50053B7D6}">
      <dgm:prSet/>
      <dgm:spPr/>
      <dgm:t>
        <a:bodyPr/>
        <a:lstStyle/>
        <a:p>
          <a:endParaRPr lang="ru-RU"/>
        </a:p>
      </dgm:t>
    </dgm:pt>
    <dgm:pt modelId="{761B2464-C566-4E41-B003-BE24868D002B}">
      <dgm:prSet phldrT="[Текст]" custT="1"/>
      <dgm:spPr/>
      <dgm:t>
        <a:bodyPr/>
        <a:lstStyle/>
        <a:p>
          <a:r>
            <a:rPr lang="ru-RU" sz="2400" b="1" dirty="0" smtClean="0">
              <a:latin typeface="Times New Roman" pitchFamily="18" charset="0"/>
              <a:cs typeface="Times New Roman" pitchFamily="18" charset="0"/>
            </a:rPr>
            <a:t>д. </a:t>
          </a:r>
          <a:r>
            <a:rPr lang="ru-RU" sz="2400" b="1" dirty="0" err="1" smtClean="0">
              <a:latin typeface="Times New Roman" pitchFamily="18" charset="0"/>
              <a:cs typeface="Times New Roman" pitchFamily="18" charset="0"/>
            </a:rPr>
            <a:t>Коткозеро,ул</a:t>
          </a:r>
          <a:r>
            <a:rPr lang="ru-RU" sz="2400" b="1" dirty="0" smtClean="0">
              <a:latin typeface="Times New Roman" pitchFamily="18" charset="0"/>
              <a:cs typeface="Times New Roman" pitchFamily="18" charset="0"/>
            </a:rPr>
            <a:t>. </a:t>
          </a:r>
          <a:r>
            <a:rPr lang="ru-RU" sz="2400" b="1" dirty="0" err="1" smtClean="0">
              <a:latin typeface="Times New Roman" pitchFamily="18" charset="0"/>
              <a:cs typeface="Times New Roman" pitchFamily="18" charset="0"/>
            </a:rPr>
            <a:t>Виллальская</a:t>
          </a:r>
          <a:r>
            <a:rPr lang="ru-RU" sz="2400" b="1" dirty="0" smtClean="0">
              <a:latin typeface="Times New Roman" pitchFamily="18" charset="0"/>
              <a:cs typeface="Times New Roman" pitchFamily="18" charset="0"/>
            </a:rPr>
            <a:t>, д. 8</a:t>
          </a:r>
          <a:endParaRPr lang="ru-RU" sz="2400" b="1" dirty="0">
            <a:latin typeface="Times New Roman" pitchFamily="18" charset="0"/>
            <a:cs typeface="Times New Roman" pitchFamily="18" charset="0"/>
          </a:endParaRPr>
        </a:p>
      </dgm:t>
    </dgm:pt>
    <dgm:pt modelId="{F3FFDE8F-A4C7-47FE-A72B-36632DB3A400}" type="parTrans" cxnId="{5312F07C-7EE6-4104-9796-A4A2480F5C59}">
      <dgm:prSet/>
      <dgm:spPr/>
      <dgm:t>
        <a:bodyPr/>
        <a:lstStyle/>
        <a:p>
          <a:endParaRPr lang="ru-RU"/>
        </a:p>
      </dgm:t>
    </dgm:pt>
    <dgm:pt modelId="{1271B23D-031F-43C6-AD57-3405C9D8EE88}" type="sibTrans" cxnId="{5312F07C-7EE6-4104-9796-A4A2480F5C59}">
      <dgm:prSet/>
      <dgm:spPr/>
      <dgm:t>
        <a:bodyPr/>
        <a:lstStyle/>
        <a:p>
          <a:endParaRPr lang="ru-RU"/>
        </a:p>
      </dgm:t>
    </dgm:pt>
    <dgm:pt modelId="{B6EE2F9E-2BAC-4E70-B5A2-63DCFFEC868C}">
      <dgm:prSet custT="1"/>
      <dgm:spPr/>
      <dgm:t>
        <a:bodyPr/>
        <a:lstStyle/>
        <a:p>
          <a:r>
            <a:rPr lang="ru-RU" sz="2800" b="1" dirty="0" smtClean="0">
              <a:latin typeface="Times New Roman" pitchFamily="18" charset="0"/>
              <a:cs typeface="Times New Roman" pitchFamily="18" charset="0"/>
            </a:rPr>
            <a:t>д. </a:t>
          </a:r>
          <a:r>
            <a:rPr lang="ru-RU" sz="2800" b="1" dirty="0" err="1" smtClean="0">
              <a:latin typeface="Times New Roman" pitchFamily="18" charset="0"/>
              <a:cs typeface="Times New Roman" pitchFamily="18" charset="0"/>
            </a:rPr>
            <a:t>Коткозеро</a:t>
          </a:r>
          <a:r>
            <a:rPr lang="ru-RU" sz="2800" b="1" dirty="0" smtClean="0">
              <a:latin typeface="Times New Roman" pitchFamily="18" charset="0"/>
              <a:cs typeface="Times New Roman" pitchFamily="18" charset="0"/>
            </a:rPr>
            <a:t>, ул.Олонецкая,д.20</a:t>
          </a:r>
          <a:endParaRPr lang="ru-RU" sz="2800" b="1" dirty="0">
            <a:latin typeface="Times New Roman" pitchFamily="18" charset="0"/>
            <a:cs typeface="Times New Roman" pitchFamily="18" charset="0"/>
          </a:endParaRPr>
        </a:p>
      </dgm:t>
    </dgm:pt>
    <dgm:pt modelId="{D234E9D2-DD3B-44AF-89F5-D99AC0AD0330}" type="parTrans" cxnId="{6CBBC69A-5153-4152-B6C3-B1144BF4DBF2}">
      <dgm:prSet/>
      <dgm:spPr/>
      <dgm:t>
        <a:bodyPr/>
        <a:lstStyle/>
        <a:p>
          <a:endParaRPr lang="ru-RU"/>
        </a:p>
      </dgm:t>
    </dgm:pt>
    <dgm:pt modelId="{588977AA-03EA-4EA0-B7AC-8558135BBF1D}" type="sibTrans" cxnId="{6CBBC69A-5153-4152-B6C3-B1144BF4DBF2}">
      <dgm:prSet/>
      <dgm:spPr/>
      <dgm:t>
        <a:bodyPr/>
        <a:lstStyle/>
        <a:p>
          <a:endParaRPr lang="ru-RU"/>
        </a:p>
      </dgm:t>
    </dgm:pt>
    <dgm:pt modelId="{5D1168B2-0D43-497D-87CC-82393DCBF9D7}">
      <dgm:prSet phldrT="[Текст]" custT="1"/>
      <dgm:spPr/>
      <dgm:t>
        <a:bodyPr/>
        <a:lstStyle/>
        <a:p>
          <a:endParaRPr lang="ru-RU" sz="2000" dirty="0">
            <a:latin typeface="Times New Roman" pitchFamily="18" charset="0"/>
            <a:cs typeface="Times New Roman" pitchFamily="18" charset="0"/>
          </a:endParaRPr>
        </a:p>
      </dgm:t>
    </dgm:pt>
    <dgm:pt modelId="{F253D46C-5B2B-4F15-8C14-7EF4DEA6A87C}" type="parTrans" cxnId="{A5EB958E-0E43-4982-AC2C-67E9A44ABF4A}">
      <dgm:prSet/>
      <dgm:spPr/>
      <dgm:t>
        <a:bodyPr/>
        <a:lstStyle/>
        <a:p>
          <a:endParaRPr lang="ru-RU"/>
        </a:p>
      </dgm:t>
    </dgm:pt>
    <dgm:pt modelId="{A3973E59-A39D-4130-983F-6EDF972D8E2D}" type="sibTrans" cxnId="{A5EB958E-0E43-4982-AC2C-67E9A44ABF4A}">
      <dgm:prSet/>
      <dgm:spPr/>
      <dgm:t>
        <a:bodyPr/>
        <a:lstStyle/>
        <a:p>
          <a:endParaRPr lang="ru-RU"/>
        </a:p>
      </dgm:t>
    </dgm:pt>
    <dgm:pt modelId="{BB0D452C-5140-4F3A-8028-E114520CD740}">
      <dgm:prSet phldrT="[Текст]" custT="1"/>
      <dgm:spPr/>
      <dgm:t>
        <a:bodyPr/>
        <a:lstStyle/>
        <a:p>
          <a:r>
            <a:rPr lang="ru-RU" sz="2000" b="1" dirty="0" smtClean="0">
              <a:latin typeface="Times New Roman" pitchFamily="18" charset="0"/>
              <a:cs typeface="Times New Roman" pitchFamily="18" charset="0"/>
            </a:rPr>
            <a:t>С 2015 г. переданы на уровень района</a:t>
          </a:r>
          <a:endParaRPr lang="ru-RU" sz="2000" b="1" dirty="0">
            <a:latin typeface="Times New Roman" pitchFamily="18" charset="0"/>
            <a:cs typeface="Times New Roman" pitchFamily="18" charset="0"/>
          </a:endParaRPr>
        </a:p>
      </dgm:t>
    </dgm:pt>
    <dgm:pt modelId="{C2C8BA0D-DCBF-414A-B8CC-A0900AC1E56B}" type="parTrans" cxnId="{330B4741-E76D-4ED6-9BBA-30AF1961A100}">
      <dgm:prSet/>
      <dgm:spPr/>
      <dgm:t>
        <a:bodyPr/>
        <a:lstStyle/>
        <a:p>
          <a:endParaRPr lang="ru-RU"/>
        </a:p>
      </dgm:t>
    </dgm:pt>
    <dgm:pt modelId="{85F2FE48-3759-465B-8A2C-DCB0AAF9BDC0}" type="sibTrans" cxnId="{330B4741-E76D-4ED6-9BBA-30AF1961A100}">
      <dgm:prSet/>
      <dgm:spPr/>
      <dgm:t>
        <a:bodyPr/>
        <a:lstStyle/>
        <a:p>
          <a:endParaRPr lang="ru-RU"/>
        </a:p>
      </dgm:t>
    </dgm:pt>
    <dgm:pt modelId="{10D51815-B27A-4301-AB6E-61F7FF123603}">
      <dgm:prSet phldrT="[Текст]" custT="1"/>
      <dgm:spPr/>
      <dgm:t>
        <a:bodyPr/>
        <a:lstStyle/>
        <a:p>
          <a:r>
            <a:rPr lang="ru-RU" sz="2400" b="1" dirty="0" smtClean="0">
              <a:latin typeface="Times New Roman" pitchFamily="18" charset="0"/>
              <a:cs typeface="Times New Roman" pitchFamily="18" charset="0"/>
            </a:rPr>
            <a:t>п. Верхнеолонецкий,ул.Октябрьская,д.29</a:t>
          </a:r>
          <a:endParaRPr lang="ru-RU" sz="2400" b="1" dirty="0">
            <a:latin typeface="Times New Roman" pitchFamily="18" charset="0"/>
            <a:cs typeface="Times New Roman" pitchFamily="18" charset="0"/>
          </a:endParaRPr>
        </a:p>
      </dgm:t>
    </dgm:pt>
    <dgm:pt modelId="{E6D296C3-CCA4-4EDE-90B4-9B83561B22DD}" type="parTrans" cxnId="{1864605D-2949-4BC3-BB45-985D1BEC947B}">
      <dgm:prSet/>
      <dgm:spPr/>
      <dgm:t>
        <a:bodyPr/>
        <a:lstStyle/>
        <a:p>
          <a:endParaRPr lang="ru-RU"/>
        </a:p>
      </dgm:t>
    </dgm:pt>
    <dgm:pt modelId="{57F82EFC-614F-4AFB-9B61-A65B49D8A6C8}" type="sibTrans" cxnId="{1864605D-2949-4BC3-BB45-985D1BEC947B}">
      <dgm:prSet/>
      <dgm:spPr/>
      <dgm:t>
        <a:bodyPr/>
        <a:lstStyle/>
        <a:p>
          <a:endParaRPr lang="ru-RU"/>
        </a:p>
      </dgm:t>
    </dgm:pt>
    <dgm:pt modelId="{76719ED1-4977-4A06-97A2-979CADF939D5}" type="pres">
      <dgm:prSet presAssocID="{63701B8B-B796-4148-B4EC-5B2043D61454}" presName="Name0" presStyleCnt="0">
        <dgm:presLayoutVars>
          <dgm:dir/>
          <dgm:animLvl val="lvl"/>
          <dgm:resizeHandles/>
        </dgm:presLayoutVars>
      </dgm:prSet>
      <dgm:spPr/>
      <dgm:t>
        <a:bodyPr/>
        <a:lstStyle/>
        <a:p>
          <a:endParaRPr lang="ru-RU"/>
        </a:p>
      </dgm:t>
    </dgm:pt>
    <dgm:pt modelId="{44798FCE-D931-4DAE-A02C-055CFB40568D}" type="pres">
      <dgm:prSet presAssocID="{99F4292C-7703-47C1-AE6D-3F277ADC1353}" presName="linNode" presStyleCnt="0"/>
      <dgm:spPr/>
    </dgm:pt>
    <dgm:pt modelId="{8BBA2580-C523-4476-9B61-AB8E3BBFF42F}" type="pres">
      <dgm:prSet presAssocID="{99F4292C-7703-47C1-AE6D-3F277ADC1353}" presName="parentShp" presStyleLbl="node1" presStyleIdx="0" presStyleCnt="3" custScaleX="93721" custLinFactNeighborX="-3317" custLinFactNeighborY="2266">
        <dgm:presLayoutVars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A4D4AE56-03C7-41B5-8556-2D43C1C055D2}" type="pres">
      <dgm:prSet presAssocID="{99F4292C-7703-47C1-AE6D-3F277ADC1353}" presName="childShp" presStyleLbl="bgAccFollowNode1" presStyleIdx="0" presStyleCnt="3" custScaleY="109136" custLinFactNeighborX="2191" custLinFactNeighborY="4568">
        <dgm:presLayoutVars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4364DBDC-42B9-4EFC-8D4C-205175A6AF06}" type="pres">
      <dgm:prSet presAssocID="{5194D70F-D0DE-4D65-ACFF-DABE299C4DA7}" presName="spacing" presStyleCnt="0"/>
      <dgm:spPr/>
    </dgm:pt>
    <dgm:pt modelId="{AFC72D9F-DAF6-4AD8-B906-A54FFE19867A}" type="pres">
      <dgm:prSet presAssocID="{863EA6A4-16CD-402F-959C-F720FF30759E}" presName="linNode" presStyleCnt="0"/>
      <dgm:spPr/>
    </dgm:pt>
    <dgm:pt modelId="{A4742FF0-DE03-4BAC-9E0A-644BD6DA1BA6}" type="pres">
      <dgm:prSet presAssocID="{863EA6A4-16CD-402F-959C-F720FF30759E}" presName="parentShp" presStyleLbl="node1" presStyleIdx="1" presStyleCnt="3" custScaleX="51285" custScaleY="51236" custLinFactNeighborX="-16914" custLinFactNeighborY="1361">
        <dgm:presLayoutVars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FEE14405-5086-4A95-B02D-45D99B911577}" type="pres">
      <dgm:prSet presAssocID="{863EA6A4-16CD-402F-959C-F720FF30759E}" presName="childShp" presStyleLbl="bgAccFollowNode1" presStyleIdx="1" presStyleCnt="3" custScaleX="123788" custScaleY="56937" custLinFactNeighborX="0" custLinFactNeighborY="442">
        <dgm:presLayoutVars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3506CC12-657D-4948-9629-9BCDEDE4C2B2}" type="pres">
      <dgm:prSet presAssocID="{A6BF011A-5070-47FB-A3E3-ACF09949B80B}" presName="spacing" presStyleCnt="0"/>
      <dgm:spPr/>
    </dgm:pt>
    <dgm:pt modelId="{9099830F-951C-4121-B535-EB2687E25EFF}" type="pres">
      <dgm:prSet presAssocID="{A264B57A-66BF-4C37-B6A4-7CF056171A7E}" presName="linNode" presStyleCnt="0"/>
      <dgm:spPr/>
    </dgm:pt>
    <dgm:pt modelId="{06518BEF-1322-4DB8-ABA3-7AC928897EC9}" type="pres">
      <dgm:prSet presAssocID="{A264B57A-66BF-4C37-B6A4-7CF056171A7E}" presName="parentShp" presStyleLbl="node1" presStyleIdx="2" presStyleCnt="3" custScaleX="46695" custScaleY="39608" custLinFactNeighborX="-13187" custLinFactNeighborY="-7539">
        <dgm:presLayoutVars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FDF6BA91-0169-4E16-BFCE-48346443BA0F}" type="pres">
      <dgm:prSet presAssocID="{A264B57A-66BF-4C37-B6A4-7CF056171A7E}" presName="childShp" presStyleLbl="bgAccFollowNode1" presStyleIdx="2" presStyleCnt="3" custScaleX="122414" custScaleY="64929" custLinFactNeighborX="1264" custLinFactNeighborY="-6186">
        <dgm:presLayoutVars>
          <dgm:bulletEnabled val="1"/>
        </dgm:presLayoutVars>
      </dgm:prSet>
      <dgm:spPr/>
      <dgm:t>
        <a:bodyPr/>
        <a:lstStyle/>
        <a:p>
          <a:endParaRPr lang="ru-RU"/>
        </a:p>
      </dgm:t>
    </dgm:pt>
  </dgm:ptLst>
  <dgm:cxnLst>
    <dgm:cxn modelId="{72D55988-31C6-4968-9734-0241778702F1}" type="presOf" srcId="{863EA6A4-16CD-402F-959C-F720FF30759E}" destId="{A4742FF0-DE03-4BAC-9E0A-644BD6DA1BA6}" srcOrd="0" destOrd="0" presId="urn:microsoft.com/office/officeart/2005/8/layout/vList6"/>
    <dgm:cxn modelId="{6B24337E-27A5-435D-8B4F-A9E50053B7D6}" srcId="{99F4292C-7703-47C1-AE6D-3F277ADC1353}" destId="{0853C688-9678-42CC-B2BA-42D16FEDADA5}" srcOrd="0" destOrd="0" parTransId="{02184AA3-B98A-4924-849A-C580A7D34C27}" sibTransId="{329C2FEB-4D6A-4775-98DD-C97DDFF075ED}"/>
    <dgm:cxn modelId="{AEF69292-CB56-4666-856F-E2C1953F5EDA}" type="presOf" srcId="{5D1168B2-0D43-497D-87CC-82393DCBF9D7}" destId="{A4D4AE56-03C7-41B5-8556-2D43C1C055D2}" srcOrd="0" destOrd="2" presId="urn:microsoft.com/office/officeart/2005/8/layout/vList6"/>
    <dgm:cxn modelId="{314068E4-40EF-44C1-BC2C-9D8984AABFEE}" type="presOf" srcId="{A264B57A-66BF-4C37-B6A4-7CF056171A7E}" destId="{06518BEF-1322-4DB8-ABA3-7AC928897EC9}" srcOrd="0" destOrd="0" presId="urn:microsoft.com/office/officeart/2005/8/layout/vList6"/>
    <dgm:cxn modelId="{6CBBC69A-5153-4152-B6C3-B1144BF4DBF2}" srcId="{A264B57A-66BF-4C37-B6A4-7CF056171A7E}" destId="{B6EE2F9E-2BAC-4E70-B5A2-63DCFFEC868C}" srcOrd="0" destOrd="0" parTransId="{D234E9D2-DD3B-44AF-89F5-D99AC0AD0330}" sibTransId="{588977AA-03EA-4EA0-B7AC-8558135BBF1D}"/>
    <dgm:cxn modelId="{08384BD9-BED1-44B0-9D34-6C5184B1B8F0}" type="presOf" srcId="{63701B8B-B796-4148-B4EC-5B2043D61454}" destId="{76719ED1-4977-4A06-97A2-979CADF939D5}" srcOrd="0" destOrd="0" presId="urn:microsoft.com/office/officeart/2005/8/layout/vList6"/>
    <dgm:cxn modelId="{3A2C48C6-3CB9-404F-B636-5DA939F69658}" srcId="{863EA6A4-16CD-402F-959C-F720FF30759E}" destId="{14BF4EB0-DF9A-4014-8947-E0E9946BE82C}" srcOrd="4" destOrd="0" parTransId="{5170EB55-BE14-4D18-B6BF-6959B8D4F7C5}" sibTransId="{8A09F614-CBC2-498F-ACF3-312D25A6355A}"/>
    <dgm:cxn modelId="{A5EB958E-0E43-4982-AC2C-67E9A44ABF4A}" srcId="{99F4292C-7703-47C1-AE6D-3F277ADC1353}" destId="{5D1168B2-0D43-497D-87CC-82393DCBF9D7}" srcOrd="2" destOrd="0" parTransId="{F253D46C-5B2B-4F15-8C14-7EF4DEA6A87C}" sibTransId="{A3973E59-A39D-4130-983F-6EDF972D8E2D}"/>
    <dgm:cxn modelId="{2A147382-B06D-4A1F-AF39-B5BC6BB99690}" srcId="{863EA6A4-16CD-402F-959C-F720FF30759E}" destId="{5827EACA-87DA-4D0F-AB33-C07F8EA6CF8E}" srcOrd="2" destOrd="0" parTransId="{D3208F47-2E32-49C8-8373-DF23308637D6}" sibTransId="{C2195D9A-582A-4412-B6B0-A8FE9B1E8FD2}"/>
    <dgm:cxn modelId="{298D96F5-324C-4DFD-99B0-783C587396C4}" type="presOf" srcId="{99F4292C-7703-47C1-AE6D-3F277ADC1353}" destId="{8BBA2580-C523-4476-9B61-AB8E3BBFF42F}" srcOrd="0" destOrd="0" presId="urn:microsoft.com/office/officeart/2005/8/layout/vList6"/>
    <dgm:cxn modelId="{8F9EF65E-BAD6-42F6-81F5-8FB31D9FA7B9}" srcId="{63701B8B-B796-4148-B4EC-5B2043D61454}" destId="{A264B57A-66BF-4C37-B6A4-7CF056171A7E}" srcOrd="2" destOrd="0" parTransId="{6D7D1A6E-311F-4B1C-906D-4737085090E5}" sibTransId="{12B170DE-A6F5-4C92-8E79-B0144ECDF06C}"/>
    <dgm:cxn modelId="{11456578-41F9-4D11-BDF6-0DE826612BF3}" srcId="{63701B8B-B796-4148-B4EC-5B2043D61454}" destId="{99F4292C-7703-47C1-AE6D-3F277ADC1353}" srcOrd="0" destOrd="0" parTransId="{D6641A18-5AE7-48D6-96D4-8254869062C0}" sibTransId="{5194D70F-D0DE-4D65-ACFF-DABE299C4DA7}"/>
    <dgm:cxn modelId="{5E8AB439-B51E-4273-88C4-932527E27E53}" srcId="{863EA6A4-16CD-402F-959C-F720FF30759E}" destId="{69D2B08E-76DF-47B8-A798-23338611DFAD}" srcOrd="3" destOrd="0" parTransId="{6E6174F6-ECD2-4565-8723-4368B744C38D}" sibTransId="{59A04E14-9C98-4768-B1D5-59246E3FA108}"/>
    <dgm:cxn modelId="{E65F665C-2A88-420B-97F7-8F45188EDAB0}" type="presOf" srcId="{B6EE2F9E-2BAC-4E70-B5A2-63DCFFEC868C}" destId="{FDF6BA91-0169-4E16-BFCE-48346443BA0F}" srcOrd="0" destOrd="0" presId="urn:microsoft.com/office/officeart/2005/8/layout/vList6"/>
    <dgm:cxn modelId="{7C25B805-2B6F-4351-AD89-4A16C3C6FBAB}" type="presOf" srcId="{10D51815-B27A-4301-AB6E-61F7FF123603}" destId="{FEE14405-5086-4A95-B02D-45D99B911577}" srcOrd="0" destOrd="1" presId="urn:microsoft.com/office/officeart/2005/8/layout/vList6"/>
    <dgm:cxn modelId="{79EAC4F1-4372-41C2-9436-897D89321B85}" type="presOf" srcId="{69D2B08E-76DF-47B8-A798-23338611DFAD}" destId="{FEE14405-5086-4A95-B02D-45D99B911577}" srcOrd="0" destOrd="3" presId="urn:microsoft.com/office/officeart/2005/8/layout/vList6"/>
    <dgm:cxn modelId="{330B4741-E76D-4ED6-9BBA-30AF1961A100}" srcId="{99F4292C-7703-47C1-AE6D-3F277ADC1353}" destId="{BB0D452C-5140-4F3A-8028-E114520CD740}" srcOrd="1" destOrd="0" parTransId="{C2C8BA0D-DCBF-414A-B8CC-A0900AC1E56B}" sibTransId="{85F2FE48-3759-465B-8A2C-DCB0AAF9BDC0}"/>
    <dgm:cxn modelId="{3E14A89B-D937-490B-9D5B-A532BF40242D}" type="presOf" srcId="{0853C688-9678-42CC-B2BA-42D16FEDADA5}" destId="{A4D4AE56-03C7-41B5-8556-2D43C1C055D2}" srcOrd="0" destOrd="0" presId="urn:microsoft.com/office/officeart/2005/8/layout/vList6"/>
    <dgm:cxn modelId="{5312F07C-7EE6-4104-9796-A4A2480F5C59}" srcId="{863EA6A4-16CD-402F-959C-F720FF30759E}" destId="{761B2464-C566-4E41-B003-BE24868D002B}" srcOrd="0" destOrd="0" parTransId="{F3FFDE8F-A4C7-47FE-A72B-36632DB3A400}" sibTransId="{1271B23D-031F-43C6-AD57-3405C9D8EE88}"/>
    <dgm:cxn modelId="{A80BC3C9-E558-4B66-8D0C-180ABBE8DEC4}" type="presOf" srcId="{BB0D452C-5140-4F3A-8028-E114520CD740}" destId="{A4D4AE56-03C7-41B5-8556-2D43C1C055D2}" srcOrd="0" destOrd="1" presId="urn:microsoft.com/office/officeart/2005/8/layout/vList6"/>
    <dgm:cxn modelId="{CB39F1C6-9FCD-4A0A-A32D-7811F9EA9383}" srcId="{63701B8B-B796-4148-B4EC-5B2043D61454}" destId="{863EA6A4-16CD-402F-959C-F720FF30759E}" srcOrd="1" destOrd="0" parTransId="{71642933-DFB2-414A-8CDB-FF45122CFDEB}" sibTransId="{A6BF011A-5070-47FB-A3E3-ACF09949B80B}"/>
    <dgm:cxn modelId="{DE551B11-C5D8-407C-BC33-E78E8EEF2014}" type="presOf" srcId="{761B2464-C566-4E41-B003-BE24868D002B}" destId="{FEE14405-5086-4A95-B02D-45D99B911577}" srcOrd="0" destOrd="0" presId="urn:microsoft.com/office/officeart/2005/8/layout/vList6"/>
    <dgm:cxn modelId="{1864605D-2949-4BC3-BB45-985D1BEC947B}" srcId="{863EA6A4-16CD-402F-959C-F720FF30759E}" destId="{10D51815-B27A-4301-AB6E-61F7FF123603}" srcOrd="1" destOrd="0" parTransId="{E6D296C3-CCA4-4EDE-90B4-9B83561B22DD}" sibTransId="{57F82EFC-614F-4AFB-9B61-A65B49D8A6C8}"/>
    <dgm:cxn modelId="{2B1E9AB7-1E95-4E4F-9017-89B9823F45E8}" type="presOf" srcId="{14BF4EB0-DF9A-4014-8947-E0E9946BE82C}" destId="{FEE14405-5086-4A95-B02D-45D99B911577}" srcOrd="0" destOrd="4" presId="urn:microsoft.com/office/officeart/2005/8/layout/vList6"/>
    <dgm:cxn modelId="{7DC126AC-3D5C-4D45-BA52-87893AD2DA88}" type="presOf" srcId="{5827EACA-87DA-4D0F-AB33-C07F8EA6CF8E}" destId="{FEE14405-5086-4A95-B02D-45D99B911577}" srcOrd="0" destOrd="2" presId="urn:microsoft.com/office/officeart/2005/8/layout/vList6"/>
    <dgm:cxn modelId="{E63B744D-DC64-407F-8801-64F17B253217}" type="presParOf" srcId="{76719ED1-4977-4A06-97A2-979CADF939D5}" destId="{44798FCE-D931-4DAE-A02C-055CFB40568D}" srcOrd="0" destOrd="0" presId="urn:microsoft.com/office/officeart/2005/8/layout/vList6"/>
    <dgm:cxn modelId="{06D4B255-6003-4194-ABE3-DD1A0B76CBB5}" type="presParOf" srcId="{44798FCE-D931-4DAE-A02C-055CFB40568D}" destId="{8BBA2580-C523-4476-9B61-AB8E3BBFF42F}" srcOrd="0" destOrd="0" presId="urn:microsoft.com/office/officeart/2005/8/layout/vList6"/>
    <dgm:cxn modelId="{D65B921E-DD25-411F-A9ED-936D612704EA}" type="presParOf" srcId="{44798FCE-D931-4DAE-A02C-055CFB40568D}" destId="{A4D4AE56-03C7-41B5-8556-2D43C1C055D2}" srcOrd="1" destOrd="0" presId="urn:microsoft.com/office/officeart/2005/8/layout/vList6"/>
    <dgm:cxn modelId="{51350056-04D8-46DC-9920-F4480333654D}" type="presParOf" srcId="{76719ED1-4977-4A06-97A2-979CADF939D5}" destId="{4364DBDC-42B9-4EFC-8D4C-205175A6AF06}" srcOrd="1" destOrd="0" presId="urn:microsoft.com/office/officeart/2005/8/layout/vList6"/>
    <dgm:cxn modelId="{88536945-70D5-4E4D-A5A5-E2D61330C707}" type="presParOf" srcId="{76719ED1-4977-4A06-97A2-979CADF939D5}" destId="{AFC72D9F-DAF6-4AD8-B906-A54FFE19867A}" srcOrd="2" destOrd="0" presId="urn:microsoft.com/office/officeart/2005/8/layout/vList6"/>
    <dgm:cxn modelId="{D9EA6942-415F-4A2D-8BA7-8597B37E5D75}" type="presParOf" srcId="{AFC72D9F-DAF6-4AD8-B906-A54FFE19867A}" destId="{A4742FF0-DE03-4BAC-9E0A-644BD6DA1BA6}" srcOrd="0" destOrd="0" presId="urn:microsoft.com/office/officeart/2005/8/layout/vList6"/>
    <dgm:cxn modelId="{F75787DC-24C1-44BE-BADE-47F88AB4C4B6}" type="presParOf" srcId="{AFC72D9F-DAF6-4AD8-B906-A54FFE19867A}" destId="{FEE14405-5086-4A95-B02D-45D99B911577}" srcOrd="1" destOrd="0" presId="urn:microsoft.com/office/officeart/2005/8/layout/vList6"/>
    <dgm:cxn modelId="{16D94C1B-3BBE-48F9-9D09-DE2051BADF11}" type="presParOf" srcId="{76719ED1-4977-4A06-97A2-979CADF939D5}" destId="{3506CC12-657D-4948-9629-9BCDEDE4C2B2}" srcOrd="3" destOrd="0" presId="urn:microsoft.com/office/officeart/2005/8/layout/vList6"/>
    <dgm:cxn modelId="{DE0D2D12-FED3-4703-B576-062BFDD30802}" type="presParOf" srcId="{76719ED1-4977-4A06-97A2-979CADF939D5}" destId="{9099830F-951C-4121-B535-EB2687E25EFF}" srcOrd="4" destOrd="0" presId="urn:microsoft.com/office/officeart/2005/8/layout/vList6"/>
    <dgm:cxn modelId="{0C6727CE-34F6-4AE9-95D3-082850213FDD}" type="presParOf" srcId="{9099830F-951C-4121-B535-EB2687E25EFF}" destId="{06518BEF-1322-4DB8-ABA3-7AC928897EC9}" srcOrd="0" destOrd="0" presId="urn:microsoft.com/office/officeart/2005/8/layout/vList6"/>
    <dgm:cxn modelId="{AE77B6F8-B6DB-4701-90E1-5BB4172F7A71}" type="presParOf" srcId="{9099830F-951C-4121-B535-EB2687E25EFF}" destId="{FDF6BA91-0169-4E16-BFCE-48346443BA0F}" srcOrd="1" destOrd="0" presId="urn:microsoft.com/office/officeart/2005/8/layout/vList6"/>
  </dgm:cxnLst>
  <dgm:bg/>
  <dgm:whole/>
  <dgm:extLst>
    <a:ext uri="http://schemas.microsoft.com/office/drawing/2008/diagram">
      <dsp:dataModelExt xmlns:dsp="http://schemas.microsoft.com/office/drawing/2008/diagram" xmlns="" relId="rId6" minVer="http://schemas.openxmlformats.org/drawingml/2006/diagram"/>
    </a:ext>
  </dgm:extLst>
</dgm:dataModel>
</file>

<file path=ppt/diagrams/data3.xml><?xml version="1.0" encoding="utf-8"?>
<dgm:dataModel xmlns:dgm="http://schemas.openxmlformats.org/drawingml/2006/diagram" xmlns:a="http://schemas.openxmlformats.org/drawingml/2006/main">
  <dgm:ptLst>
    <dgm:pt modelId="{63701B8B-B796-4148-B4EC-5B2043D61454}" type="doc">
      <dgm:prSet loTypeId="urn:microsoft.com/office/officeart/2005/8/layout/vList6" loCatId="list" qsTypeId="urn:microsoft.com/office/officeart/2005/8/quickstyle/simple1#1" qsCatId="simple" csTypeId="urn:microsoft.com/office/officeart/2005/8/colors/accent1_2#1" csCatId="accent1" phldr="1"/>
      <dgm:spPr/>
      <dgm:t>
        <a:bodyPr/>
        <a:lstStyle/>
        <a:p>
          <a:endParaRPr lang="ru-RU"/>
        </a:p>
      </dgm:t>
    </dgm:pt>
    <dgm:pt modelId="{99F4292C-7703-47C1-AE6D-3F277ADC1353}">
      <dgm:prSet phldrT="[Текст]" custT="1"/>
      <dgm:spPr/>
      <dgm:t>
        <a:bodyPr/>
        <a:lstStyle/>
        <a:p>
          <a:r>
            <a:rPr lang="ru-RU" sz="2800" b="1" dirty="0" smtClean="0">
              <a:solidFill>
                <a:srgbClr val="002060"/>
              </a:solidFill>
              <a:latin typeface="Times New Roman" pitchFamily="18" charset="0"/>
              <a:cs typeface="Times New Roman" pitchFamily="18" charset="0"/>
            </a:rPr>
            <a:t>2020</a:t>
          </a:r>
          <a:endParaRPr lang="ru-RU" sz="2800" b="1" dirty="0">
            <a:solidFill>
              <a:srgbClr val="002060"/>
            </a:solidFill>
            <a:latin typeface="Times New Roman" pitchFamily="18" charset="0"/>
            <a:cs typeface="Times New Roman" pitchFamily="18" charset="0"/>
          </a:endParaRPr>
        </a:p>
      </dgm:t>
    </dgm:pt>
    <dgm:pt modelId="{D6641A18-5AE7-48D6-96D4-8254869062C0}" type="parTrans" cxnId="{11456578-41F9-4D11-BDF6-0DE826612BF3}">
      <dgm:prSet/>
      <dgm:spPr/>
      <dgm:t>
        <a:bodyPr/>
        <a:lstStyle/>
        <a:p>
          <a:endParaRPr lang="ru-RU"/>
        </a:p>
      </dgm:t>
    </dgm:pt>
    <dgm:pt modelId="{5194D70F-D0DE-4D65-ACFF-DABE299C4DA7}" type="sibTrans" cxnId="{11456578-41F9-4D11-BDF6-0DE826612BF3}">
      <dgm:prSet/>
      <dgm:spPr/>
      <dgm:t>
        <a:bodyPr/>
        <a:lstStyle/>
        <a:p>
          <a:endParaRPr lang="ru-RU"/>
        </a:p>
      </dgm:t>
    </dgm:pt>
    <dgm:pt modelId="{863EA6A4-16CD-402F-959C-F720FF30759E}">
      <dgm:prSet phldrT="[Текст]" custT="1"/>
      <dgm:spPr/>
      <dgm:t>
        <a:bodyPr/>
        <a:lstStyle/>
        <a:p>
          <a:r>
            <a:rPr lang="ru-RU" sz="3200" b="1" dirty="0" smtClean="0">
              <a:solidFill>
                <a:srgbClr val="002060"/>
              </a:solidFill>
              <a:latin typeface="Times New Roman" pitchFamily="18" charset="0"/>
              <a:cs typeface="Times New Roman" pitchFamily="18" charset="0"/>
            </a:rPr>
            <a:t>2019 г</a:t>
          </a:r>
          <a:endParaRPr lang="ru-RU" sz="3200" b="1" dirty="0">
            <a:solidFill>
              <a:srgbClr val="002060"/>
            </a:solidFill>
            <a:latin typeface="Times New Roman" pitchFamily="18" charset="0"/>
            <a:cs typeface="Times New Roman" pitchFamily="18" charset="0"/>
          </a:endParaRPr>
        </a:p>
      </dgm:t>
    </dgm:pt>
    <dgm:pt modelId="{71642933-DFB2-414A-8CDB-FF45122CFDEB}" type="parTrans" cxnId="{CB39F1C6-9FCD-4A0A-A32D-7811F9EA9383}">
      <dgm:prSet/>
      <dgm:spPr/>
      <dgm:t>
        <a:bodyPr/>
        <a:lstStyle/>
        <a:p>
          <a:endParaRPr lang="ru-RU"/>
        </a:p>
      </dgm:t>
    </dgm:pt>
    <dgm:pt modelId="{A6BF011A-5070-47FB-A3E3-ACF09949B80B}" type="sibTrans" cxnId="{CB39F1C6-9FCD-4A0A-A32D-7811F9EA9383}">
      <dgm:prSet/>
      <dgm:spPr/>
      <dgm:t>
        <a:bodyPr/>
        <a:lstStyle/>
        <a:p>
          <a:endParaRPr lang="ru-RU"/>
        </a:p>
      </dgm:t>
    </dgm:pt>
    <dgm:pt modelId="{14BF4EB0-DF9A-4014-8947-E0E9946BE82C}">
      <dgm:prSet phldrT="[Текст]" custT="1"/>
      <dgm:spPr/>
      <dgm:t>
        <a:bodyPr/>
        <a:lstStyle/>
        <a:p>
          <a:endParaRPr lang="ru-RU" sz="1400" dirty="0">
            <a:latin typeface="Times New Roman" pitchFamily="18" charset="0"/>
            <a:cs typeface="Times New Roman" pitchFamily="18" charset="0"/>
          </a:endParaRPr>
        </a:p>
      </dgm:t>
    </dgm:pt>
    <dgm:pt modelId="{5170EB55-BE14-4D18-B6BF-6959B8D4F7C5}" type="parTrans" cxnId="{3A2C48C6-3CB9-404F-B636-5DA939F69658}">
      <dgm:prSet/>
      <dgm:spPr/>
      <dgm:t>
        <a:bodyPr/>
        <a:lstStyle/>
        <a:p>
          <a:endParaRPr lang="ru-RU"/>
        </a:p>
      </dgm:t>
    </dgm:pt>
    <dgm:pt modelId="{8A09F614-CBC2-498F-ACF3-312D25A6355A}" type="sibTrans" cxnId="{3A2C48C6-3CB9-404F-B636-5DA939F69658}">
      <dgm:prSet/>
      <dgm:spPr/>
      <dgm:t>
        <a:bodyPr/>
        <a:lstStyle/>
        <a:p>
          <a:endParaRPr lang="ru-RU"/>
        </a:p>
      </dgm:t>
    </dgm:pt>
    <dgm:pt modelId="{5827EACA-87DA-4D0F-AB33-C07F8EA6CF8E}">
      <dgm:prSet phldrT="[Текст]" custT="1"/>
      <dgm:spPr/>
      <dgm:t>
        <a:bodyPr/>
        <a:lstStyle/>
        <a:p>
          <a:endParaRPr lang="ru-RU" sz="2000" b="1" dirty="0">
            <a:latin typeface="Times New Roman" pitchFamily="18" charset="0"/>
            <a:cs typeface="Times New Roman" pitchFamily="18" charset="0"/>
          </a:endParaRPr>
        </a:p>
      </dgm:t>
    </dgm:pt>
    <dgm:pt modelId="{D3208F47-2E32-49C8-8373-DF23308637D6}" type="parTrans" cxnId="{2A147382-B06D-4A1F-AF39-B5BC6BB99690}">
      <dgm:prSet/>
      <dgm:spPr/>
      <dgm:t>
        <a:bodyPr/>
        <a:lstStyle/>
        <a:p>
          <a:endParaRPr lang="ru-RU"/>
        </a:p>
      </dgm:t>
    </dgm:pt>
    <dgm:pt modelId="{C2195D9A-582A-4412-B6B0-A8FE9B1E8FD2}" type="sibTrans" cxnId="{2A147382-B06D-4A1F-AF39-B5BC6BB99690}">
      <dgm:prSet/>
      <dgm:spPr/>
      <dgm:t>
        <a:bodyPr/>
        <a:lstStyle/>
        <a:p>
          <a:endParaRPr lang="ru-RU"/>
        </a:p>
      </dgm:t>
    </dgm:pt>
    <dgm:pt modelId="{0853C688-9678-42CC-B2BA-42D16FEDADA5}">
      <dgm:prSet phldrT="[Текст]" custT="1"/>
      <dgm:spPr/>
      <dgm:t>
        <a:bodyPr/>
        <a:lstStyle/>
        <a:p>
          <a:r>
            <a:rPr lang="ru-RU" sz="2400" b="1" dirty="0" smtClean="0">
              <a:latin typeface="Times New Roman" pitchFamily="18" charset="0"/>
              <a:cs typeface="Times New Roman" pitchFamily="18" charset="0"/>
            </a:rPr>
            <a:t>Д.  </a:t>
          </a:r>
          <a:r>
            <a:rPr lang="ru-RU" sz="2400" b="1" dirty="0" err="1" smtClean="0">
              <a:latin typeface="Times New Roman" pitchFamily="18" charset="0"/>
              <a:cs typeface="Times New Roman" pitchFamily="18" charset="0"/>
            </a:rPr>
            <a:t>Коткозеро</a:t>
          </a:r>
          <a:r>
            <a:rPr lang="ru-RU" sz="2400" b="1" dirty="0" smtClean="0">
              <a:latin typeface="Times New Roman" pitchFamily="18" charset="0"/>
              <a:cs typeface="Times New Roman" pitchFamily="18" charset="0"/>
            </a:rPr>
            <a:t>, ул. Школьная, д 2</a:t>
          </a:r>
          <a:endParaRPr lang="ru-RU" sz="2400" b="1" dirty="0">
            <a:latin typeface="Times New Roman" pitchFamily="18" charset="0"/>
            <a:cs typeface="Times New Roman" pitchFamily="18" charset="0"/>
          </a:endParaRPr>
        </a:p>
      </dgm:t>
    </dgm:pt>
    <dgm:pt modelId="{02184AA3-B98A-4924-849A-C580A7D34C27}" type="parTrans" cxnId="{6B24337E-27A5-435D-8B4F-A9E50053B7D6}">
      <dgm:prSet/>
      <dgm:spPr/>
      <dgm:t>
        <a:bodyPr/>
        <a:lstStyle/>
        <a:p>
          <a:endParaRPr lang="ru-RU"/>
        </a:p>
      </dgm:t>
    </dgm:pt>
    <dgm:pt modelId="{329C2FEB-4D6A-4775-98DD-C97DDFF075ED}" type="sibTrans" cxnId="{6B24337E-27A5-435D-8B4F-A9E50053B7D6}">
      <dgm:prSet/>
      <dgm:spPr/>
      <dgm:t>
        <a:bodyPr/>
        <a:lstStyle/>
        <a:p>
          <a:endParaRPr lang="ru-RU"/>
        </a:p>
      </dgm:t>
    </dgm:pt>
    <dgm:pt modelId="{761B2464-C566-4E41-B003-BE24868D002B}">
      <dgm:prSet phldrT="[Текст]" custT="1"/>
      <dgm:spPr/>
      <dgm:t>
        <a:bodyPr/>
        <a:lstStyle/>
        <a:p>
          <a:r>
            <a:rPr lang="ru-RU" sz="2400" b="1" dirty="0" smtClean="0">
              <a:latin typeface="Times New Roman" pitchFamily="18" charset="0"/>
              <a:cs typeface="Times New Roman" pitchFamily="18" charset="0"/>
            </a:rPr>
            <a:t>д. Коткозеро, ул. Школьная, д. 4</a:t>
          </a:r>
          <a:endParaRPr lang="ru-RU" sz="2400" b="1" dirty="0">
            <a:latin typeface="Times New Roman" pitchFamily="18" charset="0"/>
            <a:cs typeface="Times New Roman" pitchFamily="18" charset="0"/>
          </a:endParaRPr>
        </a:p>
      </dgm:t>
    </dgm:pt>
    <dgm:pt modelId="{F3FFDE8F-A4C7-47FE-A72B-36632DB3A400}" type="parTrans" cxnId="{5312F07C-7EE6-4104-9796-A4A2480F5C59}">
      <dgm:prSet/>
      <dgm:spPr/>
      <dgm:t>
        <a:bodyPr/>
        <a:lstStyle/>
        <a:p>
          <a:endParaRPr lang="ru-RU"/>
        </a:p>
      </dgm:t>
    </dgm:pt>
    <dgm:pt modelId="{1271B23D-031F-43C6-AD57-3405C9D8EE88}" type="sibTrans" cxnId="{5312F07C-7EE6-4104-9796-A4A2480F5C59}">
      <dgm:prSet/>
      <dgm:spPr/>
      <dgm:t>
        <a:bodyPr/>
        <a:lstStyle/>
        <a:p>
          <a:endParaRPr lang="ru-RU"/>
        </a:p>
      </dgm:t>
    </dgm:pt>
    <dgm:pt modelId="{5D1168B2-0D43-497D-87CC-82393DCBF9D7}">
      <dgm:prSet phldrT="[Текст]" custT="1"/>
      <dgm:spPr/>
      <dgm:t>
        <a:bodyPr/>
        <a:lstStyle/>
        <a:p>
          <a:endParaRPr lang="ru-RU" sz="2000" dirty="0">
            <a:latin typeface="Times New Roman" pitchFamily="18" charset="0"/>
            <a:cs typeface="Times New Roman" pitchFamily="18" charset="0"/>
          </a:endParaRPr>
        </a:p>
      </dgm:t>
    </dgm:pt>
    <dgm:pt modelId="{F253D46C-5B2B-4F15-8C14-7EF4DEA6A87C}" type="parTrans" cxnId="{A5EB958E-0E43-4982-AC2C-67E9A44ABF4A}">
      <dgm:prSet/>
      <dgm:spPr/>
      <dgm:t>
        <a:bodyPr/>
        <a:lstStyle/>
        <a:p>
          <a:endParaRPr lang="ru-RU"/>
        </a:p>
      </dgm:t>
    </dgm:pt>
    <dgm:pt modelId="{A3973E59-A39D-4130-983F-6EDF972D8E2D}" type="sibTrans" cxnId="{A5EB958E-0E43-4982-AC2C-67E9A44ABF4A}">
      <dgm:prSet/>
      <dgm:spPr/>
      <dgm:t>
        <a:bodyPr/>
        <a:lstStyle/>
        <a:p>
          <a:endParaRPr lang="ru-RU"/>
        </a:p>
      </dgm:t>
    </dgm:pt>
    <dgm:pt modelId="{10D51815-B27A-4301-AB6E-61F7FF123603}">
      <dgm:prSet phldrT="[Текст]" custT="1"/>
      <dgm:spPr/>
      <dgm:t>
        <a:bodyPr/>
        <a:lstStyle/>
        <a:p>
          <a:r>
            <a:rPr lang="ru-RU" sz="2400" b="1" dirty="0" smtClean="0">
              <a:latin typeface="Times New Roman" pitchFamily="18" charset="0"/>
              <a:cs typeface="Times New Roman" pitchFamily="18" charset="0"/>
            </a:rPr>
            <a:t>п. Верхнеолонецкий, ул.Октябрьская, д.42</a:t>
          </a:r>
          <a:endParaRPr lang="ru-RU" sz="2400" b="1" dirty="0">
            <a:latin typeface="Times New Roman" pitchFamily="18" charset="0"/>
            <a:cs typeface="Times New Roman" pitchFamily="18" charset="0"/>
          </a:endParaRPr>
        </a:p>
      </dgm:t>
    </dgm:pt>
    <dgm:pt modelId="{E6D296C3-CCA4-4EDE-90B4-9B83561B22DD}" type="parTrans" cxnId="{1864605D-2949-4BC3-BB45-985D1BEC947B}">
      <dgm:prSet/>
      <dgm:spPr/>
      <dgm:t>
        <a:bodyPr/>
        <a:lstStyle/>
        <a:p>
          <a:endParaRPr lang="ru-RU"/>
        </a:p>
      </dgm:t>
    </dgm:pt>
    <dgm:pt modelId="{57F82EFC-614F-4AFB-9B61-A65B49D8A6C8}" type="sibTrans" cxnId="{1864605D-2949-4BC3-BB45-985D1BEC947B}">
      <dgm:prSet/>
      <dgm:spPr/>
      <dgm:t>
        <a:bodyPr/>
        <a:lstStyle/>
        <a:p>
          <a:endParaRPr lang="ru-RU"/>
        </a:p>
      </dgm:t>
    </dgm:pt>
    <dgm:pt modelId="{54DABFD9-A1D4-4728-9B9F-7978CB21957E}">
      <dgm:prSet phldrT="[Текст]" custT="1"/>
      <dgm:spPr/>
      <dgm:t>
        <a:bodyPr/>
        <a:lstStyle/>
        <a:p>
          <a:r>
            <a:rPr lang="ru-RU" sz="2400" b="1" dirty="0" smtClean="0">
              <a:latin typeface="Times New Roman" pitchFamily="18" charset="0"/>
              <a:cs typeface="Times New Roman" pitchFamily="18" charset="0"/>
            </a:rPr>
            <a:t>Д. </a:t>
          </a:r>
          <a:r>
            <a:rPr lang="ru-RU" sz="2400" b="1" dirty="0" err="1" smtClean="0">
              <a:latin typeface="Times New Roman" pitchFamily="18" charset="0"/>
              <a:cs typeface="Times New Roman" pitchFamily="18" charset="0"/>
            </a:rPr>
            <a:t>Коткозеро</a:t>
          </a:r>
          <a:r>
            <a:rPr lang="ru-RU" sz="2400" b="1" dirty="0" smtClean="0">
              <a:latin typeface="Times New Roman" pitchFamily="18" charset="0"/>
              <a:cs typeface="Times New Roman" pitchFamily="18" charset="0"/>
            </a:rPr>
            <a:t>, ул. </a:t>
          </a:r>
          <a:r>
            <a:rPr lang="ru-RU" sz="2400" b="1" dirty="0" err="1" smtClean="0">
              <a:latin typeface="Times New Roman" pitchFamily="18" charset="0"/>
              <a:cs typeface="Times New Roman" pitchFamily="18" charset="0"/>
            </a:rPr>
            <a:t>Олонецкая</a:t>
          </a:r>
          <a:r>
            <a:rPr lang="ru-RU" sz="2400" b="1" dirty="0" smtClean="0">
              <a:latin typeface="Times New Roman" pitchFamily="18" charset="0"/>
              <a:cs typeface="Times New Roman" pitchFamily="18" charset="0"/>
            </a:rPr>
            <a:t>, д. 23</a:t>
          </a:r>
          <a:endParaRPr lang="ru-RU" sz="2400" b="1" dirty="0">
            <a:latin typeface="Times New Roman" pitchFamily="18" charset="0"/>
            <a:cs typeface="Times New Roman" pitchFamily="18" charset="0"/>
          </a:endParaRPr>
        </a:p>
      </dgm:t>
    </dgm:pt>
    <dgm:pt modelId="{ACDE8F8D-6A6E-4259-80E6-1F065C1B99C2}" type="parTrans" cxnId="{15EEEDDB-559D-47CB-9312-E2C97E8D04D6}">
      <dgm:prSet/>
      <dgm:spPr/>
      <dgm:t>
        <a:bodyPr/>
        <a:lstStyle/>
        <a:p>
          <a:endParaRPr lang="ru-RU"/>
        </a:p>
      </dgm:t>
    </dgm:pt>
    <dgm:pt modelId="{AAA057B2-A814-4D47-AB56-3B0F3EDDAF4C}" type="sibTrans" cxnId="{15EEEDDB-559D-47CB-9312-E2C97E8D04D6}">
      <dgm:prSet/>
      <dgm:spPr/>
      <dgm:t>
        <a:bodyPr/>
        <a:lstStyle/>
        <a:p>
          <a:endParaRPr lang="ru-RU"/>
        </a:p>
      </dgm:t>
    </dgm:pt>
    <dgm:pt modelId="{76719ED1-4977-4A06-97A2-979CADF939D5}" type="pres">
      <dgm:prSet presAssocID="{63701B8B-B796-4148-B4EC-5B2043D61454}" presName="Name0" presStyleCnt="0">
        <dgm:presLayoutVars>
          <dgm:dir/>
          <dgm:animLvl val="lvl"/>
          <dgm:resizeHandles/>
        </dgm:presLayoutVars>
      </dgm:prSet>
      <dgm:spPr/>
      <dgm:t>
        <a:bodyPr/>
        <a:lstStyle/>
        <a:p>
          <a:endParaRPr lang="ru-RU"/>
        </a:p>
      </dgm:t>
    </dgm:pt>
    <dgm:pt modelId="{44798FCE-D931-4DAE-A02C-055CFB40568D}" type="pres">
      <dgm:prSet presAssocID="{99F4292C-7703-47C1-AE6D-3F277ADC1353}" presName="linNode" presStyleCnt="0"/>
      <dgm:spPr/>
    </dgm:pt>
    <dgm:pt modelId="{8BBA2580-C523-4476-9B61-AB8E3BBFF42F}" type="pres">
      <dgm:prSet presAssocID="{99F4292C-7703-47C1-AE6D-3F277ADC1353}" presName="parentShp" presStyleLbl="node1" presStyleIdx="0" presStyleCnt="2" custScaleX="58658" custScaleY="50007" custLinFactNeighborX="-11725" custLinFactNeighborY="3369">
        <dgm:presLayoutVars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A4D4AE56-03C7-41B5-8556-2D43C1C055D2}" type="pres">
      <dgm:prSet presAssocID="{99F4292C-7703-47C1-AE6D-3F277ADC1353}" presName="childShp" presStyleLbl="bgAccFollowNode1" presStyleIdx="0" presStyleCnt="2" custScaleX="117625" custScaleY="60847" custLinFactNeighborX="2191" custLinFactNeighborY="4568">
        <dgm:presLayoutVars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4364DBDC-42B9-4EFC-8D4C-205175A6AF06}" type="pres">
      <dgm:prSet presAssocID="{5194D70F-D0DE-4D65-ACFF-DABE299C4DA7}" presName="spacing" presStyleCnt="0"/>
      <dgm:spPr/>
    </dgm:pt>
    <dgm:pt modelId="{AFC72D9F-DAF6-4AD8-B906-A54FFE19867A}" type="pres">
      <dgm:prSet presAssocID="{863EA6A4-16CD-402F-959C-F720FF30759E}" presName="linNode" presStyleCnt="0"/>
      <dgm:spPr/>
    </dgm:pt>
    <dgm:pt modelId="{A4742FF0-DE03-4BAC-9E0A-644BD6DA1BA6}" type="pres">
      <dgm:prSet presAssocID="{863EA6A4-16CD-402F-959C-F720FF30759E}" presName="parentShp" presStyleLbl="node1" presStyleIdx="1" presStyleCnt="2" custScaleX="60118" custScaleY="51236" custLinFactNeighborX="-16914" custLinFactNeighborY="1361">
        <dgm:presLayoutVars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FEE14405-5086-4A95-B02D-45D99B911577}" type="pres">
      <dgm:prSet presAssocID="{863EA6A4-16CD-402F-959C-F720FF30759E}" presName="childShp" presStyleLbl="bgAccFollowNode1" presStyleIdx="1" presStyleCnt="2" custScaleX="123788" custScaleY="56937" custLinFactNeighborX="6083" custLinFactNeighborY="1537">
        <dgm:presLayoutVars>
          <dgm:bulletEnabled val="1"/>
        </dgm:presLayoutVars>
      </dgm:prSet>
      <dgm:spPr/>
      <dgm:t>
        <a:bodyPr/>
        <a:lstStyle/>
        <a:p>
          <a:endParaRPr lang="ru-RU"/>
        </a:p>
      </dgm:t>
    </dgm:pt>
  </dgm:ptLst>
  <dgm:cxnLst>
    <dgm:cxn modelId="{5DF7BC3F-F5D4-49B3-A460-C9732A7F9FDD}" type="presOf" srcId="{99F4292C-7703-47C1-AE6D-3F277ADC1353}" destId="{8BBA2580-C523-4476-9B61-AB8E3BBFF42F}" srcOrd="0" destOrd="0" presId="urn:microsoft.com/office/officeart/2005/8/layout/vList6"/>
    <dgm:cxn modelId="{5312F07C-7EE6-4104-9796-A4A2480F5C59}" srcId="{863EA6A4-16CD-402F-959C-F720FF30759E}" destId="{761B2464-C566-4E41-B003-BE24868D002B}" srcOrd="0" destOrd="0" parTransId="{F3FFDE8F-A4C7-47FE-A72B-36632DB3A400}" sibTransId="{1271B23D-031F-43C6-AD57-3405C9D8EE88}"/>
    <dgm:cxn modelId="{15EEEDDB-559D-47CB-9312-E2C97E8D04D6}" srcId="{99F4292C-7703-47C1-AE6D-3F277ADC1353}" destId="{54DABFD9-A1D4-4728-9B9F-7978CB21957E}" srcOrd="1" destOrd="0" parTransId="{ACDE8F8D-6A6E-4259-80E6-1F065C1B99C2}" sibTransId="{AAA057B2-A814-4D47-AB56-3B0F3EDDAF4C}"/>
    <dgm:cxn modelId="{A5EB958E-0E43-4982-AC2C-67E9A44ABF4A}" srcId="{99F4292C-7703-47C1-AE6D-3F277ADC1353}" destId="{5D1168B2-0D43-497D-87CC-82393DCBF9D7}" srcOrd="2" destOrd="0" parTransId="{F253D46C-5B2B-4F15-8C14-7EF4DEA6A87C}" sibTransId="{A3973E59-A39D-4130-983F-6EDF972D8E2D}"/>
    <dgm:cxn modelId="{3A2C48C6-3CB9-404F-B636-5DA939F69658}" srcId="{863EA6A4-16CD-402F-959C-F720FF30759E}" destId="{14BF4EB0-DF9A-4014-8947-E0E9946BE82C}" srcOrd="3" destOrd="0" parTransId="{5170EB55-BE14-4D18-B6BF-6959B8D4F7C5}" sibTransId="{8A09F614-CBC2-498F-ACF3-312D25A6355A}"/>
    <dgm:cxn modelId="{502EF61E-A014-435F-95C6-CFE44D7581B6}" type="presOf" srcId="{5D1168B2-0D43-497D-87CC-82393DCBF9D7}" destId="{A4D4AE56-03C7-41B5-8556-2D43C1C055D2}" srcOrd="0" destOrd="2" presId="urn:microsoft.com/office/officeart/2005/8/layout/vList6"/>
    <dgm:cxn modelId="{11456578-41F9-4D11-BDF6-0DE826612BF3}" srcId="{63701B8B-B796-4148-B4EC-5B2043D61454}" destId="{99F4292C-7703-47C1-AE6D-3F277ADC1353}" srcOrd="0" destOrd="0" parTransId="{D6641A18-5AE7-48D6-96D4-8254869062C0}" sibTransId="{5194D70F-D0DE-4D65-ACFF-DABE299C4DA7}"/>
    <dgm:cxn modelId="{7318358F-5B2F-4426-9FA8-387A1996A654}" type="presOf" srcId="{5827EACA-87DA-4D0F-AB33-C07F8EA6CF8E}" destId="{FEE14405-5086-4A95-B02D-45D99B911577}" srcOrd="0" destOrd="2" presId="urn:microsoft.com/office/officeart/2005/8/layout/vList6"/>
    <dgm:cxn modelId="{23466725-69FC-4A01-AF90-66967B6C1E19}" type="presOf" srcId="{863EA6A4-16CD-402F-959C-F720FF30759E}" destId="{A4742FF0-DE03-4BAC-9E0A-644BD6DA1BA6}" srcOrd="0" destOrd="0" presId="urn:microsoft.com/office/officeart/2005/8/layout/vList6"/>
    <dgm:cxn modelId="{AED3ACD6-D095-4F8C-9AEE-14751DAD85E0}" type="presOf" srcId="{761B2464-C566-4E41-B003-BE24868D002B}" destId="{FEE14405-5086-4A95-B02D-45D99B911577}" srcOrd="0" destOrd="0" presId="urn:microsoft.com/office/officeart/2005/8/layout/vList6"/>
    <dgm:cxn modelId="{E31B73C5-D15A-48A3-9E25-31836D0BC90E}" type="presOf" srcId="{63701B8B-B796-4148-B4EC-5B2043D61454}" destId="{76719ED1-4977-4A06-97A2-979CADF939D5}" srcOrd="0" destOrd="0" presId="urn:microsoft.com/office/officeart/2005/8/layout/vList6"/>
    <dgm:cxn modelId="{CB39F1C6-9FCD-4A0A-A32D-7811F9EA9383}" srcId="{63701B8B-B796-4148-B4EC-5B2043D61454}" destId="{863EA6A4-16CD-402F-959C-F720FF30759E}" srcOrd="1" destOrd="0" parTransId="{71642933-DFB2-414A-8CDB-FF45122CFDEB}" sibTransId="{A6BF011A-5070-47FB-A3E3-ACF09949B80B}"/>
    <dgm:cxn modelId="{2A147382-B06D-4A1F-AF39-B5BC6BB99690}" srcId="{863EA6A4-16CD-402F-959C-F720FF30759E}" destId="{5827EACA-87DA-4D0F-AB33-C07F8EA6CF8E}" srcOrd="2" destOrd="0" parTransId="{D3208F47-2E32-49C8-8373-DF23308637D6}" sibTransId="{C2195D9A-582A-4412-B6B0-A8FE9B1E8FD2}"/>
    <dgm:cxn modelId="{6B24337E-27A5-435D-8B4F-A9E50053B7D6}" srcId="{99F4292C-7703-47C1-AE6D-3F277ADC1353}" destId="{0853C688-9678-42CC-B2BA-42D16FEDADA5}" srcOrd="0" destOrd="0" parTransId="{02184AA3-B98A-4924-849A-C580A7D34C27}" sibTransId="{329C2FEB-4D6A-4775-98DD-C97DDFF075ED}"/>
    <dgm:cxn modelId="{A9A89D61-20E5-444B-B8F4-ED37F1667346}" type="presOf" srcId="{14BF4EB0-DF9A-4014-8947-E0E9946BE82C}" destId="{FEE14405-5086-4A95-B02D-45D99B911577}" srcOrd="0" destOrd="3" presId="urn:microsoft.com/office/officeart/2005/8/layout/vList6"/>
    <dgm:cxn modelId="{7B50F44C-5775-4825-A45D-EAF1D8B62C46}" type="presOf" srcId="{54DABFD9-A1D4-4728-9B9F-7978CB21957E}" destId="{A4D4AE56-03C7-41B5-8556-2D43C1C055D2}" srcOrd="0" destOrd="1" presId="urn:microsoft.com/office/officeart/2005/8/layout/vList6"/>
    <dgm:cxn modelId="{1864605D-2949-4BC3-BB45-985D1BEC947B}" srcId="{863EA6A4-16CD-402F-959C-F720FF30759E}" destId="{10D51815-B27A-4301-AB6E-61F7FF123603}" srcOrd="1" destOrd="0" parTransId="{E6D296C3-CCA4-4EDE-90B4-9B83561B22DD}" sibTransId="{57F82EFC-614F-4AFB-9B61-A65B49D8A6C8}"/>
    <dgm:cxn modelId="{F075D877-E114-4FFA-8CF7-AD0BBAAC43A4}" type="presOf" srcId="{10D51815-B27A-4301-AB6E-61F7FF123603}" destId="{FEE14405-5086-4A95-B02D-45D99B911577}" srcOrd="0" destOrd="1" presId="urn:microsoft.com/office/officeart/2005/8/layout/vList6"/>
    <dgm:cxn modelId="{4497AD50-E05D-49C7-968A-9CC20E00DE31}" type="presOf" srcId="{0853C688-9678-42CC-B2BA-42D16FEDADA5}" destId="{A4D4AE56-03C7-41B5-8556-2D43C1C055D2}" srcOrd="0" destOrd="0" presId="urn:microsoft.com/office/officeart/2005/8/layout/vList6"/>
    <dgm:cxn modelId="{B26A5B85-884B-4762-8A95-27D22B3FF5BA}" type="presParOf" srcId="{76719ED1-4977-4A06-97A2-979CADF939D5}" destId="{44798FCE-D931-4DAE-A02C-055CFB40568D}" srcOrd="0" destOrd="0" presId="urn:microsoft.com/office/officeart/2005/8/layout/vList6"/>
    <dgm:cxn modelId="{BD35C691-110C-41F1-A5CD-8CDEE6450D45}" type="presParOf" srcId="{44798FCE-D931-4DAE-A02C-055CFB40568D}" destId="{8BBA2580-C523-4476-9B61-AB8E3BBFF42F}" srcOrd="0" destOrd="0" presId="urn:microsoft.com/office/officeart/2005/8/layout/vList6"/>
    <dgm:cxn modelId="{9F7FBD5D-FFF4-4E9B-969D-EC6B0A979D3A}" type="presParOf" srcId="{44798FCE-D931-4DAE-A02C-055CFB40568D}" destId="{A4D4AE56-03C7-41B5-8556-2D43C1C055D2}" srcOrd="1" destOrd="0" presId="urn:microsoft.com/office/officeart/2005/8/layout/vList6"/>
    <dgm:cxn modelId="{C5FBEFD0-5925-4656-87B3-4B0337102036}" type="presParOf" srcId="{76719ED1-4977-4A06-97A2-979CADF939D5}" destId="{4364DBDC-42B9-4EFC-8D4C-205175A6AF06}" srcOrd="1" destOrd="0" presId="urn:microsoft.com/office/officeart/2005/8/layout/vList6"/>
    <dgm:cxn modelId="{983CB6D7-5790-47F2-A8B4-77E438579918}" type="presParOf" srcId="{76719ED1-4977-4A06-97A2-979CADF939D5}" destId="{AFC72D9F-DAF6-4AD8-B906-A54FFE19867A}" srcOrd="2" destOrd="0" presId="urn:microsoft.com/office/officeart/2005/8/layout/vList6"/>
    <dgm:cxn modelId="{86A51FFB-6809-4673-A534-96E8A15536E2}" type="presParOf" srcId="{AFC72D9F-DAF6-4AD8-B906-A54FFE19867A}" destId="{A4742FF0-DE03-4BAC-9E0A-644BD6DA1BA6}" srcOrd="0" destOrd="0" presId="urn:microsoft.com/office/officeart/2005/8/layout/vList6"/>
    <dgm:cxn modelId="{A981A900-E713-4EAC-B6ED-283FFDB0D605}" type="presParOf" srcId="{AFC72D9F-DAF6-4AD8-B906-A54FFE19867A}" destId="{FEE14405-5086-4A95-B02D-45D99B911577}" srcOrd="1" destOrd="0" presId="urn:microsoft.com/office/officeart/2005/8/layout/vList6"/>
  </dgm:cxnLst>
  <dgm:bg/>
  <dgm:whole/>
</dgm:dataModel>
</file>

<file path=ppt/diagrams/data4.xml><?xml version="1.0" encoding="utf-8"?>
<dgm:dataModel xmlns:dgm="http://schemas.openxmlformats.org/drawingml/2006/diagram" xmlns:a="http://schemas.openxmlformats.org/drawingml/2006/main">
  <dgm:ptLst>
    <dgm:pt modelId="{63701B8B-B796-4148-B4EC-5B2043D61454}" type="doc">
      <dgm:prSet loTypeId="urn:microsoft.com/office/officeart/2005/8/layout/vList6" loCatId="list" qsTypeId="urn:microsoft.com/office/officeart/2005/8/quickstyle/simple1#1" qsCatId="simple" csTypeId="urn:microsoft.com/office/officeart/2005/8/colors/accent1_2#1" csCatId="accent1" phldr="1"/>
      <dgm:spPr/>
      <dgm:t>
        <a:bodyPr/>
        <a:lstStyle/>
        <a:p>
          <a:endParaRPr lang="ru-RU"/>
        </a:p>
      </dgm:t>
    </dgm:pt>
    <dgm:pt modelId="{99F4292C-7703-47C1-AE6D-3F277ADC1353}">
      <dgm:prSet phldrT="[Текст]" custT="1"/>
      <dgm:spPr/>
      <dgm:t>
        <a:bodyPr/>
        <a:lstStyle/>
        <a:p>
          <a:r>
            <a:rPr lang="ru-RU" sz="2800" b="1" dirty="0" smtClean="0">
              <a:solidFill>
                <a:srgbClr val="002060"/>
              </a:solidFill>
              <a:latin typeface="Times New Roman" pitchFamily="18" charset="0"/>
              <a:cs typeface="Times New Roman" pitchFamily="18" charset="0"/>
            </a:rPr>
            <a:t>2020</a:t>
          </a:r>
          <a:endParaRPr lang="ru-RU" sz="2800" b="1" dirty="0">
            <a:solidFill>
              <a:srgbClr val="002060"/>
            </a:solidFill>
            <a:latin typeface="Times New Roman" pitchFamily="18" charset="0"/>
            <a:cs typeface="Times New Roman" pitchFamily="18" charset="0"/>
          </a:endParaRPr>
        </a:p>
      </dgm:t>
    </dgm:pt>
    <dgm:pt modelId="{D6641A18-5AE7-48D6-96D4-8254869062C0}" type="parTrans" cxnId="{11456578-41F9-4D11-BDF6-0DE826612BF3}">
      <dgm:prSet/>
      <dgm:spPr/>
      <dgm:t>
        <a:bodyPr/>
        <a:lstStyle/>
        <a:p>
          <a:endParaRPr lang="ru-RU"/>
        </a:p>
      </dgm:t>
    </dgm:pt>
    <dgm:pt modelId="{5194D70F-D0DE-4D65-ACFF-DABE299C4DA7}" type="sibTrans" cxnId="{11456578-41F9-4D11-BDF6-0DE826612BF3}">
      <dgm:prSet/>
      <dgm:spPr/>
      <dgm:t>
        <a:bodyPr/>
        <a:lstStyle/>
        <a:p>
          <a:endParaRPr lang="ru-RU"/>
        </a:p>
      </dgm:t>
    </dgm:pt>
    <dgm:pt modelId="{863EA6A4-16CD-402F-959C-F720FF30759E}">
      <dgm:prSet phldrT="[Текст]" custT="1"/>
      <dgm:spPr/>
      <dgm:t>
        <a:bodyPr/>
        <a:lstStyle/>
        <a:p>
          <a:r>
            <a:rPr lang="ru-RU" sz="3200" b="1" dirty="0" smtClean="0">
              <a:solidFill>
                <a:srgbClr val="002060"/>
              </a:solidFill>
              <a:latin typeface="Times New Roman" pitchFamily="18" charset="0"/>
              <a:cs typeface="Times New Roman" pitchFamily="18" charset="0"/>
            </a:rPr>
            <a:t>2020 г</a:t>
          </a:r>
          <a:endParaRPr lang="ru-RU" sz="3200" b="1" dirty="0">
            <a:solidFill>
              <a:srgbClr val="002060"/>
            </a:solidFill>
            <a:latin typeface="Times New Roman" pitchFamily="18" charset="0"/>
            <a:cs typeface="Times New Roman" pitchFamily="18" charset="0"/>
          </a:endParaRPr>
        </a:p>
      </dgm:t>
    </dgm:pt>
    <dgm:pt modelId="{71642933-DFB2-414A-8CDB-FF45122CFDEB}" type="parTrans" cxnId="{CB39F1C6-9FCD-4A0A-A32D-7811F9EA9383}">
      <dgm:prSet/>
      <dgm:spPr/>
      <dgm:t>
        <a:bodyPr/>
        <a:lstStyle/>
        <a:p>
          <a:endParaRPr lang="ru-RU"/>
        </a:p>
      </dgm:t>
    </dgm:pt>
    <dgm:pt modelId="{A6BF011A-5070-47FB-A3E3-ACF09949B80B}" type="sibTrans" cxnId="{CB39F1C6-9FCD-4A0A-A32D-7811F9EA9383}">
      <dgm:prSet/>
      <dgm:spPr/>
      <dgm:t>
        <a:bodyPr/>
        <a:lstStyle/>
        <a:p>
          <a:endParaRPr lang="ru-RU"/>
        </a:p>
      </dgm:t>
    </dgm:pt>
    <dgm:pt modelId="{0853C688-9678-42CC-B2BA-42D16FEDADA5}">
      <dgm:prSet phldrT="[Текст]" custT="1"/>
      <dgm:spPr/>
      <dgm:t>
        <a:bodyPr/>
        <a:lstStyle/>
        <a:p>
          <a:r>
            <a:rPr lang="ru-RU" sz="3600" dirty="0" smtClean="0"/>
            <a:t> п. Верхнеолонецкий, ул. Октябрьская, д. 27 </a:t>
          </a:r>
          <a:endParaRPr lang="ru-RU" sz="3600" b="1" dirty="0">
            <a:latin typeface="Times New Roman" pitchFamily="18" charset="0"/>
            <a:cs typeface="Times New Roman" pitchFamily="18" charset="0"/>
          </a:endParaRPr>
        </a:p>
      </dgm:t>
    </dgm:pt>
    <dgm:pt modelId="{02184AA3-B98A-4924-849A-C580A7D34C27}" type="parTrans" cxnId="{6B24337E-27A5-435D-8B4F-A9E50053B7D6}">
      <dgm:prSet/>
      <dgm:spPr/>
      <dgm:t>
        <a:bodyPr/>
        <a:lstStyle/>
        <a:p>
          <a:endParaRPr lang="ru-RU"/>
        </a:p>
      </dgm:t>
    </dgm:pt>
    <dgm:pt modelId="{329C2FEB-4D6A-4775-98DD-C97DDFF075ED}" type="sibTrans" cxnId="{6B24337E-27A5-435D-8B4F-A9E50053B7D6}">
      <dgm:prSet/>
      <dgm:spPr/>
      <dgm:t>
        <a:bodyPr/>
        <a:lstStyle/>
        <a:p>
          <a:endParaRPr lang="ru-RU"/>
        </a:p>
      </dgm:t>
    </dgm:pt>
    <dgm:pt modelId="{761B2464-C566-4E41-B003-BE24868D002B}">
      <dgm:prSet phldrT="[Текст]" custT="1"/>
      <dgm:spPr/>
      <dgm:t>
        <a:bodyPr/>
        <a:lstStyle/>
        <a:p>
          <a:r>
            <a:rPr lang="ru-RU" sz="3200" dirty="0" smtClean="0"/>
            <a:t>д. Коткозеро, ул. Олонецкая, д. 18 </a:t>
          </a:r>
          <a:endParaRPr lang="ru-RU" sz="2400" b="1" dirty="0">
            <a:latin typeface="Times New Roman" pitchFamily="18" charset="0"/>
            <a:cs typeface="Times New Roman" pitchFamily="18" charset="0"/>
          </a:endParaRPr>
        </a:p>
      </dgm:t>
    </dgm:pt>
    <dgm:pt modelId="{F3FFDE8F-A4C7-47FE-A72B-36632DB3A400}" type="parTrans" cxnId="{5312F07C-7EE6-4104-9796-A4A2480F5C59}">
      <dgm:prSet/>
      <dgm:spPr/>
      <dgm:t>
        <a:bodyPr/>
        <a:lstStyle/>
        <a:p>
          <a:endParaRPr lang="ru-RU"/>
        </a:p>
      </dgm:t>
    </dgm:pt>
    <dgm:pt modelId="{1271B23D-031F-43C6-AD57-3405C9D8EE88}" type="sibTrans" cxnId="{5312F07C-7EE6-4104-9796-A4A2480F5C59}">
      <dgm:prSet/>
      <dgm:spPr/>
      <dgm:t>
        <a:bodyPr/>
        <a:lstStyle/>
        <a:p>
          <a:endParaRPr lang="ru-RU"/>
        </a:p>
      </dgm:t>
    </dgm:pt>
    <dgm:pt modelId="{5D1168B2-0D43-497D-87CC-82393DCBF9D7}">
      <dgm:prSet phldrT="[Текст]" custT="1"/>
      <dgm:spPr/>
      <dgm:t>
        <a:bodyPr/>
        <a:lstStyle/>
        <a:p>
          <a:endParaRPr lang="ru-RU" sz="2000" dirty="0">
            <a:latin typeface="Times New Roman" pitchFamily="18" charset="0"/>
            <a:cs typeface="Times New Roman" pitchFamily="18" charset="0"/>
          </a:endParaRPr>
        </a:p>
      </dgm:t>
    </dgm:pt>
    <dgm:pt modelId="{F253D46C-5B2B-4F15-8C14-7EF4DEA6A87C}" type="parTrans" cxnId="{A5EB958E-0E43-4982-AC2C-67E9A44ABF4A}">
      <dgm:prSet/>
      <dgm:spPr/>
      <dgm:t>
        <a:bodyPr/>
        <a:lstStyle/>
        <a:p>
          <a:endParaRPr lang="ru-RU"/>
        </a:p>
      </dgm:t>
    </dgm:pt>
    <dgm:pt modelId="{A3973E59-A39D-4130-983F-6EDF972D8E2D}" type="sibTrans" cxnId="{A5EB958E-0E43-4982-AC2C-67E9A44ABF4A}">
      <dgm:prSet/>
      <dgm:spPr/>
      <dgm:t>
        <a:bodyPr/>
        <a:lstStyle/>
        <a:p>
          <a:endParaRPr lang="ru-RU"/>
        </a:p>
      </dgm:t>
    </dgm:pt>
    <dgm:pt modelId="{76719ED1-4977-4A06-97A2-979CADF939D5}" type="pres">
      <dgm:prSet presAssocID="{63701B8B-B796-4148-B4EC-5B2043D61454}" presName="Name0" presStyleCnt="0">
        <dgm:presLayoutVars>
          <dgm:dir/>
          <dgm:animLvl val="lvl"/>
          <dgm:resizeHandles/>
        </dgm:presLayoutVars>
      </dgm:prSet>
      <dgm:spPr/>
      <dgm:t>
        <a:bodyPr/>
        <a:lstStyle/>
        <a:p>
          <a:endParaRPr lang="ru-RU"/>
        </a:p>
      </dgm:t>
    </dgm:pt>
    <dgm:pt modelId="{44798FCE-D931-4DAE-A02C-055CFB40568D}" type="pres">
      <dgm:prSet presAssocID="{99F4292C-7703-47C1-AE6D-3F277ADC1353}" presName="linNode" presStyleCnt="0"/>
      <dgm:spPr/>
    </dgm:pt>
    <dgm:pt modelId="{8BBA2580-C523-4476-9B61-AB8E3BBFF42F}" type="pres">
      <dgm:prSet presAssocID="{99F4292C-7703-47C1-AE6D-3F277ADC1353}" presName="parentShp" presStyleLbl="node1" presStyleIdx="0" presStyleCnt="2" custScaleX="58658" custScaleY="50007" custLinFactNeighborX="-11725" custLinFactNeighborY="3369">
        <dgm:presLayoutVars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A4D4AE56-03C7-41B5-8556-2D43C1C055D2}" type="pres">
      <dgm:prSet presAssocID="{99F4292C-7703-47C1-AE6D-3F277ADC1353}" presName="childShp" presStyleLbl="bgAccFollowNode1" presStyleIdx="0" presStyleCnt="2" custScaleX="117625" custScaleY="60847" custLinFactNeighborX="2191" custLinFactNeighborY="4568">
        <dgm:presLayoutVars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4364DBDC-42B9-4EFC-8D4C-205175A6AF06}" type="pres">
      <dgm:prSet presAssocID="{5194D70F-D0DE-4D65-ACFF-DABE299C4DA7}" presName="spacing" presStyleCnt="0"/>
      <dgm:spPr/>
    </dgm:pt>
    <dgm:pt modelId="{AFC72D9F-DAF6-4AD8-B906-A54FFE19867A}" type="pres">
      <dgm:prSet presAssocID="{863EA6A4-16CD-402F-959C-F720FF30759E}" presName="linNode" presStyleCnt="0"/>
      <dgm:spPr/>
    </dgm:pt>
    <dgm:pt modelId="{A4742FF0-DE03-4BAC-9E0A-644BD6DA1BA6}" type="pres">
      <dgm:prSet presAssocID="{863EA6A4-16CD-402F-959C-F720FF30759E}" presName="parentShp" presStyleLbl="node1" presStyleIdx="1" presStyleCnt="2" custScaleX="60118" custScaleY="51236" custLinFactNeighborX="-16914" custLinFactNeighborY="1361">
        <dgm:presLayoutVars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FEE14405-5086-4A95-B02D-45D99B911577}" type="pres">
      <dgm:prSet presAssocID="{863EA6A4-16CD-402F-959C-F720FF30759E}" presName="childShp" presStyleLbl="bgAccFollowNode1" presStyleIdx="1" presStyleCnt="2" custScaleX="123788" custScaleY="56937" custLinFactNeighborX="6083" custLinFactNeighborY="1537">
        <dgm:presLayoutVars>
          <dgm:bulletEnabled val="1"/>
        </dgm:presLayoutVars>
      </dgm:prSet>
      <dgm:spPr/>
      <dgm:t>
        <a:bodyPr/>
        <a:lstStyle/>
        <a:p>
          <a:endParaRPr lang="ru-RU"/>
        </a:p>
      </dgm:t>
    </dgm:pt>
  </dgm:ptLst>
  <dgm:cxnLst>
    <dgm:cxn modelId="{6A93BAF9-465A-4F8B-A9B8-07A967F38E5E}" type="presOf" srcId="{863EA6A4-16CD-402F-959C-F720FF30759E}" destId="{A4742FF0-DE03-4BAC-9E0A-644BD6DA1BA6}" srcOrd="0" destOrd="0" presId="urn:microsoft.com/office/officeart/2005/8/layout/vList6"/>
    <dgm:cxn modelId="{5312F07C-7EE6-4104-9796-A4A2480F5C59}" srcId="{863EA6A4-16CD-402F-959C-F720FF30759E}" destId="{761B2464-C566-4E41-B003-BE24868D002B}" srcOrd="0" destOrd="0" parTransId="{F3FFDE8F-A4C7-47FE-A72B-36632DB3A400}" sibTransId="{1271B23D-031F-43C6-AD57-3405C9D8EE88}"/>
    <dgm:cxn modelId="{A5EB958E-0E43-4982-AC2C-67E9A44ABF4A}" srcId="{99F4292C-7703-47C1-AE6D-3F277ADC1353}" destId="{5D1168B2-0D43-497D-87CC-82393DCBF9D7}" srcOrd="1" destOrd="0" parTransId="{F253D46C-5B2B-4F15-8C14-7EF4DEA6A87C}" sibTransId="{A3973E59-A39D-4130-983F-6EDF972D8E2D}"/>
    <dgm:cxn modelId="{11456578-41F9-4D11-BDF6-0DE826612BF3}" srcId="{63701B8B-B796-4148-B4EC-5B2043D61454}" destId="{99F4292C-7703-47C1-AE6D-3F277ADC1353}" srcOrd="0" destOrd="0" parTransId="{D6641A18-5AE7-48D6-96D4-8254869062C0}" sibTransId="{5194D70F-D0DE-4D65-ACFF-DABE299C4DA7}"/>
    <dgm:cxn modelId="{DEC28738-2906-468F-B191-F2B51833536D}" type="presOf" srcId="{0853C688-9678-42CC-B2BA-42D16FEDADA5}" destId="{A4D4AE56-03C7-41B5-8556-2D43C1C055D2}" srcOrd="0" destOrd="0" presId="urn:microsoft.com/office/officeart/2005/8/layout/vList6"/>
    <dgm:cxn modelId="{8738229C-C731-486A-87D9-9859E2C8837E}" type="presOf" srcId="{761B2464-C566-4E41-B003-BE24868D002B}" destId="{FEE14405-5086-4A95-B02D-45D99B911577}" srcOrd="0" destOrd="0" presId="urn:microsoft.com/office/officeart/2005/8/layout/vList6"/>
    <dgm:cxn modelId="{607376F2-EE28-4F59-B9C0-1E20AD33CC8F}" type="presOf" srcId="{63701B8B-B796-4148-B4EC-5B2043D61454}" destId="{76719ED1-4977-4A06-97A2-979CADF939D5}" srcOrd="0" destOrd="0" presId="urn:microsoft.com/office/officeart/2005/8/layout/vList6"/>
    <dgm:cxn modelId="{CB39F1C6-9FCD-4A0A-A32D-7811F9EA9383}" srcId="{63701B8B-B796-4148-B4EC-5B2043D61454}" destId="{863EA6A4-16CD-402F-959C-F720FF30759E}" srcOrd="1" destOrd="0" parTransId="{71642933-DFB2-414A-8CDB-FF45122CFDEB}" sibTransId="{A6BF011A-5070-47FB-A3E3-ACF09949B80B}"/>
    <dgm:cxn modelId="{8B7B3175-CA7F-43B0-A759-C0C6A863B409}" type="presOf" srcId="{99F4292C-7703-47C1-AE6D-3F277ADC1353}" destId="{8BBA2580-C523-4476-9B61-AB8E3BBFF42F}" srcOrd="0" destOrd="0" presId="urn:microsoft.com/office/officeart/2005/8/layout/vList6"/>
    <dgm:cxn modelId="{371AA427-CE35-4163-9376-36B6FA2468E9}" type="presOf" srcId="{5D1168B2-0D43-497D-87CC-82393DCBF9D7}" destId="{A4D4AE56-03C7-41B5-8556-2D43C1C055D2}" srcOrd="0" destOrd="1" presId="urn:microsoft.com/office/officeart/2005/8/layout/vList6"/>
    <dgm:cxn modelId="{6B24337E-27A5-435D-8B4F-A9E50053B7D6}" srcId="{99F4292C-7703-47C1-AE6D-3F277ADC1353}" destId="{0853C688-9678-42CC-B2BA-42D16FEDADA5}" srcOrd="0" destOrd="0" parTransId="{02184AA3-B98A-4924-849A-C580A7D34C27}" sibTransId="{329C2FEB-4D6A-4775-98DD-C97DDFF075ED}"/>
    <dgm:cxn modelId="{D72CBF26-44BF-4750-9F7B-1DD09F301C1D}" type="presParOf" srcId="{76719ED1-4977-4A06-97A2-979CADF939D5}" destId="{44798FCE-D931-4DAE-A02C-055CFB40568D}" srcOrd="0" destOrd="0" presId="urn:microsoft.com/office/officeart/2005/8/layout/vList6"/>
    <dgm:cxn modelId="{33D68131-3BD5-45EC-A38D-CEEC290DEB83}" type="presParOf" srcId="{44798FCE-D931-4DAE-A02C-055CFB40568D}" destId="{8BBA2580-C523-4476-9B61-AB8E3BBFF42F}" srcOrd="0" destOrd="0" presId="urn:microsoft.com/office/officeart/2005/8/layout/vList6"/>
    <dgm:cxn modelId="{6FDE0D49-A18A-4322-B926-92EF26B98A10}" type="presParOf" srcId="{44798FCE-D931-4DAE-A02C-055CFB40568D}" destId="{A4D4AE56-03C7-41B5-8556-2D43C1C055D2}" srcOrd="1" destOrd="0" presId="urn:microsoft.com/office/officeart/2005/8/layout/vList6"/>
    <dgm:cxn modelId="{815F9CE7-19AE-418F-9E68-DF662C7877A8}" type="presParOf" srcId="{76719ED1-4977-4A06-97A2-979CADF939D5}" destId="{4364DBDC-42B9-4EFC-8D4C-205175A6AF06}" srcOrd="1" destOrd="0" presId="urn:microsoft.com/office/officeart/2005/8/layout/vList6"/>
    <dgm:cxn modelId="{BF65D762-B5F3-4A89-B290-EEF76D92A4AE}" type="presParOf" srcId="{76719ED1-4977-4A06-97A2-979CADF939D5}" destId="{AFC72D9F-DAF6-4AD8-B906-A54FFE19867A}" srcOrd="2" destOrd="0" presId="urn:microsoft.com/office/officeart/2005/8/layout/vList6"/>
    <dgm:cxn modelId="{1274EC79-9499-42B0-AC03-C58831C0CACC}" type="presParOf" srcId="{AFC72D9F-DAF6-4AD8-B906-A54FFE19867A}" destId="{A4742FF0-DE03-4BAC-9E0A-644BD6DA1BA6}" srcOrd="0" destOrd="0" presId="urn:microsoft.com/office/officeart/2005/8/layout/vList6"/>
    <dgm:cxn modelId="{89335D62-7D6B-4212-8A2E-07F3C8CD571B}" type="presParOf" srcId="{AFC72D9F-DAF6-4AD8-B906-A54FFE19867A}" destId="{FEE14405-5086-4A95-B02D-45D99B911577}" srcOrd="1" destOrd="0" presId="urn:microsoft.com/office/officeart/2005/8/layout/vList6"/>
  </dgm:cxnLst>
  <dgm:bg/>
  <dgm:whole/>
  <dgm:extLst>
    <a:ext uri="http://schemas.microsoft.com/office/drawing/2008/diagram">
      <dsp:dataModelExt xmlns:dsp="http://schemas.microsoft.com/office/drawing/2008/diagram" xmlns="" relId="rId6" minVer="http://schemas.openxmlformats.org/drawingml/2006/diagram"/>
    </a:ext>
  </dgm:extLst>
</dgm:dataModel>
</file>

<file path=ppt/diagrams/data5.xml><?xml version="1.0" encoding="utf-8"?>
<dgm:dataModel xmlns:dgm="http://schemas.openxmlformats.org/drawingml/2006/diagram" xmlns:a="http://schemas.openxmlformats.org/drawingml/2006/main">
  <dgm:ptLst>
    <dgm:pt modelId="{63701B8B-B796-4148-B4EC-5B2043D61454}" type="doc">
      <dgm:prSet loTypeId="urn:microsoft.com/office/officeart/2005/8/layout/vList6" loCatId="list" qsTypeId="urn:microsoft.com/office/officeart/2005/8/quickstyle/simple1#1" qsCatId="simple" csTypeId="urn:microsoft.com/office/officeart/2005/8/colors/accent1_2#1" csCatId="accent1" phldr="1"/>
      <dgm:spPr/>
      <dgm:t>
        <a:bodyPr/>
        <a:lstStyle/>
        <a:p>
          <a:endParaRPr lang="ru-RU"/>
        </a:p>
      </dgm:t>
    </dgm:pt>
    <dgm:pt modelId="{99F4292C-7703-47C1-AE6D-3F277ADC1353}">
      <dgm:prSet phldrT="[Текст]" custT="1"/>
      <dgm:spPr/>
      <dgm:t>
        <a:bodyPr/>
        <a:lstStyle/>
        <a:p>
          <a:r>
            <a:rPr lang="ru-RU" sz="2800" b="1" dirty="0" smtClean="0">
              <a:solidFill>
                <a:srgbClr val="002060"/>
              </a:solidFill>
              <a:latin typeface="Times New Roman" pitchFamily="18" charset="0"/>
              <a:cs typeface="Times New Roman" pitchFamily="18" charset="0"/>
            </a:rPr>
            <a:t>2021</a:t>
          </a:r>
          <a:endParaRPr lang="ru-RU" sz="2800" b="1" dirty="0">
            <a:solidFill>
              <a:srgbClr val="002060"/>
            </a:solidFill>
            <a:latin typeface="Times New Roman" pitchFamily="18" charset="0"/>
            <a:cs typeface="Times New Roman" pitchFamily="18" charset="0"/>
          </a:endParaRPr>
        </a:p>
      </dgm:t>
    </dgm:pt>
    <dgm:pt modelId="{D6641A18-5AE7-48D6-96D4-8254869062C0}" type="parTrans" cxnId="{11456578-41F9-4D11-BDF6-0DE826612BF3}">
      <dgm:prSet/>
      <dgm:spPr/>
      <dgm:t>
        <a:bodyPr/>
        <a:lstStyle/>
        <a:p>
          <a:endParaRPr lang="ru-RU"/>
        </a:p>
      </dgm:t>
    </dgm:pt>
    <dgm:pt modelId="{5194D70F-D0DE-4D65-ACFF-DABE299C4DA7}" type="sibTrans" cxnId="{11456578-41F9-4D11-BDF6-0DE826612BF3}">
      <dgm:prSet/>
      <dgm:spPr/>
      <dgm:t>
        <a:bodyPr/>
        <a:lstStyle/>
        <a:p>
          <a:endParaRPr lang="ru-RU"/>
        </a:p>
      </dgm:t>
    </dgm:pt>
    <dgm:pt modelId="{863EA6A4-16CD-402F-959C-F720FF30759E}">
      <dgm:prSet phldrT="[Текст]" custT="1"/>
      <dgm:spPr/>
      <dgm:t>
        <a:bodyPr/>
        <a:lstStyle/>
        <a:p>
          <a:r>
            <a:rPr lang="ru-RU" sz="3200" b="1" dirty="0" smtClean="0">
              <a:solidFill>
                <a:srgbClr val="002060"/>
              </a:solidFill>
              <a:latin typeface="Times New Roman" pitchFamily="18" charset="0"/>
              <a:cs typeface="Times New Roman" pitchFamily="18" charset="0"/>
            </a:rPr>
            <a:t>2021-2022 г</a:t>
          </a:r>
          <a:endParaRPr lang="ru-RU" sz="3200" b="1" dirty="0">
            <a:solidFill>
              <a:srgbClr val="002060"/>
            </a:solidFill>
            <a:latin typeface="Times New Roman" pitchFamily="18" charset="0"/>
            <a:cs typeface="Times New Roman" pitchFamily="18" charset="0"/>
          </a:endParaRPr>
        </a:p>
      </dgm:t>
    </dgm:pt>
    <dgm:pt modelId="{71642933-DFB2-414A-8CDB-FF45122CFDEB}" type="parTrans" cxnId="{CB39F1C6-9FCD-4A0A-A32D-7811F9EA9383}">
      <dgm:prSet/>
      <dgm:spPr/>
      <dgm:t>
        <a:bodyPr/>
        <a:lstStyle/>
        <a:p>
          <a:endParaRPr lang="ru-RU"/>
        </a:p>
      </dgm:t>
    </dgm:pt>
    <dgm:pt modelId="{A6BF011A-5070-47FB-A3E3-ACF09949B80B}" type="sibTrans" cxnId="{CB39F1C6-9FCD-4A0A-A32D-7811F9EA9383}">
      <dgm:prSet/>
      <dgm:spPr/>
      <dgm:t>
        <a:bodyPr/>
        <a:lstStyle/>
        <a:p>
          <a:endParaRPr lang="ru-RU"/>
        </a:p>
      </dgm:t>
    </dgm:pt>
    <dgm:pt modelId="{0853C688-9678-42CC-B2BA-42D16FEDADA5}">
      <dgm:prSet phldrT="[Текст]" custT="1"/>
      <dgm:spPr/>
      <dgm:t>
        <a:bodyPr/>
        <a:lstStyle/>
        <a:p>
          <a:r>
            <a:rPr lang="ru-RU" sz="3600" dirty="0" smtClean="0"/>
            <a:t> п. Верхнеолонецкий, ул. Октябрьская, д. 25 </a:t>
          </a:r>
          <a:endParaRPr lang="ru-RU" sz="3600" b="1" dirty="0">
            <a:latin typeface="Times New Roman" pitchFamily="18" charset="0"/>
            <a:cs typeface="Times New Roman" pitchFamily="18" charset="0"/>
          </a:endParaRPr>
        </a:p>
      </dgm:t>
    </dgm:pt>
    <dgm:pt modelId="{02184AA3-B98A-4924-849A-C580A7D34C27}" type="parTrans" cxnId="{6B24337E-27A5-435D-8B4F-A9E50053B7D6}">
      <dgm:prSet/>
      <dgm:spPr/>
      <dgm:t>
        <a:bodyPr/>
        <a:lstStyle/>
        <a:p>
          <a:endParaRPr lang="ru-RU"/>
        </a:p>
      </dgm:t>
    </dgm:pt>
    <dgm:pt modelId="{329C2FEB-4D6A-4775-98DD-C97DDFF075ED}" type="sibTrans" cxnId="{6B24337E-27A5-435D-8B4F-A9E50053B7D6}">
      <dgm:prSet/>
      <dgm:spPr/>
      <dgm:t>
        <a:bodyPr/>
        <a:lstStyle/>
        <a:p>
          <a:endParaRPr lang="ru-RU"/>
        </a:p>
      </dgm:t>
    </dgm:pt>
    <dgm:pt modelId="{761B2464-C566-4E41-B003-BE24868D002B}">
      <dgm:prSet phldrT="[Текст]" custT="1"/>
      <dgm:spPr/>
      <dgm:t>
        <a:bodyPr/>
        <a:lstStyle/>
        <a:p>
          <a:r>
            <a:rPr lang="ru-RU" sz="2400" dirty="0" smtClean="0"/>
            <a:t>д. Коткозеро, ул. Школьная, д.1</a:t>
          </a:r>
          <a:endParaRPr lang="ru-RU" sz="2400" b="1" dirty="0">
            <a:latin typeface="Times New Roman" pitchFamily="18" charset="0"/>
            <a:cs typeface="Times New Roman" pitchFamily="18" charset="0"/>
          </a:endParaRPr>
        </a:p>
      </dgm:t>
    </dgm:pt>
    <dgm:pt modelId="{F3FFDE8F-A4C7-47FE-A72B-36632DB3A400}" type="parTrans" cxnId="{5312F07C-7EE6-4104-9796-A4A2480F5C59}">
      <dgm:prSet/>
      <dgm:spPr/>
      <dgm:t>
        <a:bodyPr/>
        <a:lstStyle/>
        <a:p>
          <a:endParaRPr lang="ru-RU"/>
        </a:p>
      </dgm:t>
    </dgm:pt>
    <dgm:pt modelId="{1271B23D-031F-43C6-AD57-3405C9D8EE88}" type="sibTrans" cxnId="{5312F07C-7EE6-4104-9796-A4A2480F5C59}">
      <dgm:prSet/>
      <dgm:spPr/>
      <dgm:t>
        <a:bodyPr/>
        <a:lstStyle/>
        <a:p>
          <a:endParaRPr lang="ru-RU"/>
        </a:p>
      </dgm:t>
    </dgm:pt>
    <dgm:pt modelId="{5D1168B2-0D43-497D-87CC-82393DCBF9D7}">
      <dgm:prSet phldrT="[Текст]" custT="1"/>
      <dgm:spPr/>
      <dgm:t>
        <a:bodyPr/>
        <a:lstStyle/>
        <a:p>
          <a:endParaRPr lang="ru-RU" sz="2000" dirty="0">
            <a:latin typeface="Times New Roman" pitchFamily="18" charset="0"/>
            <a:cs typeface="Times New Roman" pitchFamily="18" charset="0"/>
          </a:endParaRPr>
        </a:p>
      </dgm:t>
    </dgm:pt>
    <dgm:pt modelId="{F253D46C-5B2B-4F15-8C14-7EF4DEA6A87C}" type="parTrans" cxnId="{A5EB958E-0E43-4982-AC2C-67E9A44ABF4A}">
      <dgm:prSet/>
      <dgm:spPr/>
      <dgm:t>
        <a:bodyPr/>
        <a:lstStyle/>
        <a:p>
          <a:endParaRPr lang="ru-RU"/>
        </a:p>
      </dgm:t>
    </dgm:pt>
    <dgm:pt modelId="{A3973E59-A39D-4130-983F-6EDF972D8E2D}" type="sibTrans" cxnId="{A5EB958E-0E43-4982-AC2C-67E9A44ABF4A}">
      <dgm:prSet/>
      <dgm:spPr/>
      <dgm:t>
        <a:bodyPr/>
        <a:lstStyle/>
        <a:p>
          <a:endParaRPr lang="ru-RU"/>
        </a:p>
      </dgm:t>
    </dgm:pt>
    <dgm:pt modelId="{DA7A52CF-D397-4BA3-A9C7-2E9B6C49D4B1}">
      <dgm:prSet phldrT="[Текст]" custT="1"/>
      <dgm:spPr/>
      <dgm:t>
        <a:bodyPr/>
        <a:lstStyle/>
        <a:p>
          <a:r>
            <a:rPr lang="ru-RU" sz="2400" dirty="0" smtClean="0"/>
            <a:t>д. Коткозеро, ул. Школьная, д.6</a:t>
          </a:r>
          <a:endParaRPr lang="ru-RU" sz="2400" b="1" dirty="0">
            <a:latin typeface="Times New Roman" pitchFamily="18" charset="0"/>
            <a:cs typeface="Times New Roman" pitchFamily="18" charset="0"/>
          </a:endParaRPr>
        </a:p>
      </dgm:t>
    </dgm:pt>
    <dgm:pt modelId="{6A5C70C1-61AB-41AB-8342-10065656F18A}" type="parTrans" cxnId="{6A3DB971-5A1F-40E0-A8AA-DF076F74FA4E}">
      <dgm:prSet/>
      <dgm:spPr/>
    </dgm:pt>
    <dgm:pt modelId="{9C28D915-E055-4749-AEDF-F45086CC581C}" type="sibTrans" cxnId="{6A3DB971-5A1F-40E0-A8AA-DF076F74FA4E}">
      <dgm:prSet/>
      <dgm:spPr/>
    </dgm:pt>
    <dgm:pt modelId="{8F6FA982-2DFC-4589-9002-60980075BE44}">
      <dgm:prSet phldrT="[Текст]" custT="1"/>
      <dgm:spPr/>
      <dgm:t>
        <a:bodyPr/>
        <a:lstStyle/>
        <a:p>
          <a:r>
            <a:rPr lang="ru-RU" sz="2400" b="0" dirty="0" smtClean="0">
              <a:latin typeface="Times New Roman" pitchFamily="18" charset="0"/>
              <a:cs typeface="Times New Roman" pitchFamily="18" charset="0"/>
            </a:rPr>
            <a:t>п. Верхнеолонецкий, ул. Лесная, д.7</a:t>
          </a:r>
          <a:r>
            <a:rPr lang="ru-RU" sz="2400" b="1" dirty="0" smtClean="0">
              <a:latin typeface="Times New Roman" pitchFamily="18" charset="0"/>
              <a:cs typeface="Times New Roman" pitchFamily="18" charset="0"/>
            </a:rPr>
            <a:t>.</a:t>
          </a:r>
          <a:endParaRPr lang="ru-RU" sz="2400" b="1" dirty="0">
            <a:latin typeface="Times New Roman" pitchFamily="18" charset="0"/>
            <a:cs typeface="Times New Roman" pitchFamily="18" charset="0"/>
          </a:endParaRPr>
        </a:p>
      </dgm:t>
    </dgm:pt>
    <dgm:pt modelId="{D9B4D57C-55A9-493F-AFB8-CF4AA30A4324}" type="parTrans" cxnId="{B1BE865F-291A-4D19-B3AE-FC1DA9B28565}">
      <dgm:prSet/>
      <dgm:spPr/>
    </dgm:pt>
    <dgm:pt modelId="{333BADBB-0483-4CFC-9FFB-201352B4E28B}" type="sibTrans" cxnId="{B1BE865F-291A-4D19-B3AE-FC1DA9B28565}">
      <dgm:prSet/>
      <dgm:spPr/>
    </dgm:pt>
    <dgm:pt modelId="{76719ED1-4977-4A06-97A2-979CADF939D5}" type="pres">
      <dgm:prSet presAssocID="{63701B8B-B796-4148-B4EC-5B2043D61454}" presName="Name0" presStyleCnt="0">
        <dgm:presLayoutVars>
          <dgm:dir/>
          <dgm:animLvl val="lvl"/>
          <dgm:resizeHandles/>
        </dgm:presLayoutVars>
      </dgm:prSet>
      <dgm:spPr/>
      <dgm:t>
        <a:bodyPr/>
        <a:lstStyle/>
        <a:p>
          <a:endParaRPr lang="ru-RU"/>
        </a:p>
      </dgm:t>
    </dgm:pt>
    <dgm:pt modelId="{44798FCE-D931-4DAE-A02C-055CFB40568D}" type="pres">
      <dgm:prSet presAssocID="{99F4292C-7703-47C1-AE6D-3F277ADC1353}" presName="linNode" presStyleCnt="0"/>
      <dgm:spPr/>
    </dgm:pt>
    <dgm:pt modelId="{8BBA2580-C523-4476-9B61-AB8E3BBFF42F}" type="pres">
      <dgm:prSet presAssocID="{99F4292C-7703-47C1-AE6D-3F277ADC1353}" presName="parentShp" presStyleLbl="node1" presStyleIdx="0" presStyleCnt="2" custScaleX="58658" custScaleY="50007" custLinFactNeighborX="-11725" custLinFactNeighborY="3369">
        <dgm:presLayoutVars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A4D4AE56-03C7-41B5-8556-2D43C1C055D2}" type="pres">
      <dgm:prSet presAssocID="{99F4292C-7703-47C1-AE6D-3F277ADC1353}" presName="childShp" presStyleLbl="bgAccFollowNode1" presStyleIdx="0" presStyleCnt="2" custScaleX="117625" custScaleY="60847" custLinFactNeighborX="2191" custLinFactNeighborY="4568">
        <dgm:presLayoutVars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4364DBDC-42B9-4EFC-8D4C-205175A6AF06}" type="pres">
      <dgm:prSet presAssocID="{5194D70F-D0DE-4D65-ACFF-DABE299C4DA7}" presName="spacing" presStyleCnt="0"/>
      <dgm:spPr/>
    </dgm:pt>
    <dgm:pt modelId="{AFC72D9F-DAF6-4AD8-B906-A54FFE19867A}" type="pres">
      <dgm:prSet presAssocID="{863EA6A4-16CD-402F-959C-F720FF30759E}" presName="linNode" presStyleCnt="0"/>
      <dgm:spPr/>
    </dgm:pt>
    <dgm:pt modelId="{A4742FF0-DE03-4BAC-9E0A-644BD6DA1BA6}" type="pres">
      <dgm:prSet presAssocID="{863EA6A4-16CD-402F-959C-F720FF30759E}" presName="parentShp" presStyleLbl="node1" presStyleIdx="1" presStyleCnt="2" custScaleX="60118" custScaleY="51236" custLinFactNeighborX="-1400" custLinFactNeighborY="468">
        <dgm:presLayoutVars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FEE14405-5086-4A95-B02D-45D99B911577}" type="pres">
      <dgm:prSet presAssocID="{863EA6A4-16CD-402F-959C-F720FF30759E}" presName="childShp" presStyleLbl="bgAccFollowNode1" presStyleIdx="1" presStyleCnt="2" custScaleX="123788" custScaleY="56937" custLinFactNeighborX="6083" custLinFactNeighborY="1537">
        <dgm:presLayoutVars>
          <dgm:bulletEnabled val="1"/>
        </dgm:presLayoutVars>
      </dgm:prSet>
      <dgm:spPr/>
      <dgm:t>
        <a:bodyPr/>
        <a:lstStyle/>
        <a:p>
          <a:endParaRPr lang="ru-RU"/>
        </a:p>
      </dgm:t>
    </dgm:pt>
  </dgm:ptLst>
  <dgm:cxnLst>
    <dgm:cxn modelId="{3F3751E9-8588-4E54-AB4A-7FA05F78540F}" type="presOf" srcId="{99F4292C-7703-47C1-AE6D-3F277ADC1353}" destId="{8BBA2580-C523-4476-9B61-AB8E3BBFF42F}" srcOrd="0" destOrd="0" presId="urn:microsoft.com/office/officeart/2005/8/layout/vList6"/>
    <dgm:cxn modelId="{5312F07C-7EE6-4104-9796-A4A2480F5C59}" srcId="{863EA6A4-16CD-402F-959C-F720FF30759E}" destId="{761B2464-C566-4E41-B003-BE24868D002B}" srcOrd="0" destOrd="0" parTransId="{F3FFDE8F-A4C7-47FE-A72B-36632DB3A400}" sibTransId="{1271B23D-031F-43C6-AD57-3405C9D8EE88}"/>
    <dgm:cxn modelId="{F263ACE4-29D5-4138-8ADA-C5A545393AD2}" type="presOf" srcId="{5D1168B2-0D43-497D-87CC-82393DCBF9D7}" destId="{A4D4AE56-03C7-41B5-8556-2D43C1C055D2}" srcOrd="0" destOrd="1" presId="urn:microsoft.com/office/officeart/2005/8/layout/vList6"/>
    <dgm:cxn modelId="{A5EB958E-0E43-4982-AC2C-67E9A44ABF4A}" srcId="{99F4292C-7703-47C1-AE6D-3F277ADC1353}" destId="{5D1168B2-0D43-497D-87CC-82393DCBF9D7}" srcOrd="1" destOrd="0" parTransId="{F253D46C-5B2B-4F15-8C14-7EF4DEA6A87C}" sibTransId="{A3973E59-A39D-4130-983F-6EDF972D8E2D}"/>
    <dgm:cxn modelId="{11456578-41F9-4D11-BDF6-0DE826612BF3}" srcId="{63701B8B-B796-4148-B4EC-5B2043D61454}" destId="{99F4292C-7703-47C1-AE6D-3F277ADC1353}" srcOrd="0" destOrd="0" parTransId="{D6641A18-5AE7-48D6-96D4-8254869062C0}" sibTransId="{5194D70F-D0DE-4D65-ACFF-DABE299C4DA7}"/>
    <dgm:cxn modelId="{6A3DB971-5A1F-40E0-A8AA-DF076F74FA4E}" srcId="{863EA6A4-16CD-402F-959C-F720FF30759E}" destId="{DA7A52CF-D397-4BA3-A9C7-2E9B6C49D4B1}" srcOrd="1" destOrd="0" parTransId="{6A5C70C1-61AB-41AB-8342-10065656F18A}" sibTransId="{9C28D915-E055-4749-AEDF-F45086CC581C}"/>
    <dgm:cxn modelId="{E3157F8D-33E7-42A2-BA9F-A81C2B661EF8}" type="presOf" srcId="{8F6FA982-2DFC-4589-9002-60980075BE44}" destId="{FEE14405-5086-4A95-B02D-45D99B911577}" srcOrd="0" destOrd="2" presId="urn:microsoft.com/office/officeart/2005/8/layout/vList6"/>
    <dgm:cxn modelId="{5EC950EA-55CA-4ADB-AD04-652EC859C667}" type="presOf" srcId="{863EA6A4-16CD-402F-959C-F720FF30759E}" destId="{A4742FF0-DE03-4BAC-9E0A-644BD6DA1BA6}" srcOrd="0" destOrd="0" presId="urn:microsoft.com/office/officeart/2005/8/layout/vList6"/>
    <dgm:cxn modelId="{CB39F1C6-9FCD-4A0A-A32D-7811F9EA9383}" srcId="{63701B8B-B796-4148-B4EC-5B2043D61454}" destId="{863EA6A4-16CD-402F-959C-F720FF30759E}" srcOrd="1" destOrd="0" parTransId="{71642933-DFB2-414A-8CDB-FF45122CFDEB}" sibTransId="{A6BF011A-5070-47FB-A3E3-ACF09949B80B}"/>
    <dgm:cxn modelId="{CA9BEA7B-ECD4-4CE2-B85B-F8B307F994CC}" type="presOf" srcId="{761B2464-C566-4E41-B003-BE24868D002B}" destId="{FEE14405-5086-4A95-B02D-45D99B911577}" srcOrd="0" destOrd="0" presId="urn:microsoft.com/office/officeart/2005/8/layout/vList6"/>
    <dgm:cxn modelId="{9FD75472-974B-4739-A8D0-A8FBCDB4CE47}" type="presOf" srcId="{0853C688-9678-42CC-B2BA-42D16FEDADA5}" destId="{A4D4AE56-03C7-41B5-8556-2D43C1C055D2}" srcOrd="0" destOrd="0" presId="urn:microsoft.com/office/officeart/2005/8/layout/vList6"/>
    <dgm:cxn modelId="{B1BE865F-291A-4D19-B3AE-FC1DA9B28565}" srcId="{863EA6A4-16CD-402F-959C-F720FF30759E}" destId="{8F6FA982-2DFC-4589-9002-60980075BE44}" srcOrd="2" destOrd="0" parTransId="{D9B4D57C-55A9-493F-AFB8-CF4AA30A4324}" sibTransId="{333BADBB-0483-4CFC-9FFB-201352B4E28B}"/>
    <dgm:cxn modelId="{6B24337E-27A5-435D-8B4F-A9E50053B7D6}" srcId="{99F4292C-7703-47C1-AE6D-3F277ADC1353}" destId="{0853C688-9678-42CC-B2BA-42D16FEDADA5}" srcOrd="0" destOrd="0" parTransId="{02184AA3-B98A-4924-849A-C580A7D34C27}" sibTransId="{329C2FEB-4D6A-4775-98DD-C97DDFF075ED}"/>
    <dgm:cxn modelId="{5C02BA2A-53C6-4409-8606-1374F3819551}" type="presOf" srcId="{DA7A52CF-D397-4BA3-A9C7-2E9B6C49D4B1}" destId="{FEE14405-5086-4A95-B02D-45D99B911577}" srcOrd="0" destOrd="1" presId="urn:microsoft.com/office/officeart/2005/8/layout/vList6"/>
    <dgm:cxn modelId="{8459A034-0DB1-4D3A-9408-75DDF70BB8DC}" type="presOf" srcId="{63701B8B-B796-4148-B4EC-5B2043D61454}" destId="{76719ED1-4977-4A06-97A2-979CADF939D5}" srcOrd="0" destOrd="0" presId="urn:microsoft.com/office/officeart/2005/8/layout/vList6"/>
    <dgm:cxn modelId="{56235D1C-A2AF-4076-AAC7-A3E8D35A28C3}" type="presParOf" srcId="{76719ED1-4977-4A06-97A2-979CADF939D5}" destId="{44798FCE-D931-4DAE-A02C-055CFB40568D}" srcOrd="0" destOrd="0" presId="urn:microsoft.com/office/officeart/2005/8/layout/vList6"/>
    <dgm:cxn modelId="{1B5B9A54-8FEC-405A-8D3A-0B1E04D3F934}" type="presParOf" srcId="{44798FCE-D931-4DAE-A02C-055CFB40568D}" destId="{8BBA2580-C523-4476-9B61-AB8E3BBFF42F}" srcOrd="0" destOrd="0" presId="urn:microsoft.com/office/officeart/2005/8/layout/vList6"/>
    <dgm:cxn modelId="{2C9B0548-47CC-4A10-BABB-C91375A064FB}" type="presParOf" srcId="{44798FCE-D931-4DAE-A02C-055CFB40568D}" destId="{A4D4AE56-03C7-41B5-8556-2D43C1C055D2}" srcOrd="1" destOrd="0" presId="urn:microsoft.com/office/officeart/2005/8/layout/vList6"/>
    <dgm:cxn modelId="{176918FC-F081-4FB1-AF84-21AF1ABF395C}" type="presParOf" srcId="{76719ED1-4977-4A06-97A2-979CADF939D5}" destId="{4364DBDC-42B9-4EFC-8D4C-205175A6AF06}" srcOrd="1" destOrd="0" presId="urn:microsoft.com/office/officeart/2005/8/layout/vList6"/>
    <dgm:cxn modelId="{1257D455-B226-4FE8-B5A1-0B1296058BCA}" type="presParOf" srcId="{76719ED1-4977-4A06-97A2-979CADF939D5}" destId="{AFC72D9F-DAF6-4AD8-B906-A54FFE19867A}" srcOrd="2" destOrd="0" presId="urn:microsoft.com/office/officeart/2005/8/layout/vList6"/>
    <dgm:cxn modelId="{679CAC1E-78E0-488E-A538-AF59B86CB521}" type="presParOf" srcId="{AFC72D9F-DAF6-4AD8-B906-A54FFE19867A}" destId="{A4742FF0-DE03-4BAC-9E0A-644BD6DA1BA6}" srcOrd="0" destOrd="0" presId="urn:microsoft.com/office/officeart/2005/8/layout/vList6"/>
    <dgm:cxn modelId="{56B0C18D-D782-4215-8BEE-10A4E8CD6BFD}" type="presParOf" srcId="{AFC72D9F-DAF6-4AD8-B906-A54FFE19867A}" destId="{FEE14405-5086-4A95-B02D-45D99B911577}" srcOrd="1" destOrd="0" presId="urn:microsoft.com/office/officeart/2005/8/layout/vList6"/>
  </dgm:cxnLst>
  <dgm:bg/>
  <dgm:whole/>
</dgm:dataModel>
</file>

<file path=ppt/diagrams/drawing1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A4D4AE56-03C7-41B5-8556-2D43C1C055D2}">
      <dsp:nvSpPr>
        <dsp:cNvPr id="0" name=""/>
        <dsp:cNvSpPr/>
      </dsp:nvSpPr>
      <dsp:spPr>
        <a:xfrm>
          <a:off x="3397368" y="90001"/>
          <a:ext cx="5138513" cy="2084928"/>
        </a:xfrm>
        <a:prstGeom prst="rightArrow">
          <a:avLst>
            <a:gd name="adj1" fmla="val 75000"/>
            <a:gd name="adj2" fmla="val 50000"/>
          </a:avLst>
        </a:prstGeom>
        <a:solidFill>
          <a:schemeClr val="accent1">
            <a:alpha val="90000"/>
            <a:tint val="40000"/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accent1">
              <a:alpha val="90000"/>
              <a:tint val="40000"/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12700" tIns="12700" rIns="12700" bIns="12700" numCol="1" spcCol="1270" anchor="t" anchorCtr="0">
          <a:noAutofit/>
        </a:bodyPr>
        <a:lstStyle/>
        <a:p>
          <a:pPr marL="228600" lvl="1" indent="-228600" algn="l" defTabSz="889000">
            <a:lnSpc>
              <a:spcPct val="90000"/>
            </a:lnSpc>
            <a:spcBef>
              <a:spcPct val="0"/>
            </a:spcBef>
            <a:spcAft>
              <a:spcPct val="15000"/>
            </a:spcAft>
            <a:buChar char="••"/>
          </a:pPr>
          <a:endParaRPr lang="ru-RU" sz="2000" kern="1200" dirty="0">
            <a:latin typeface="Times New Roman" pitchFamily="18" charset="0"/>
            <a:cs typeface="Times New Roman" pitchFamily="18" charset="0"/>
          </a:endParaRPr>
        </a:p>
        <a:p>
          <a:pPr marL="228600" lvl="1" indent="-228600" algn="l" defTabSz="889000">
            <a:lnSpc>
              <a:spcPct val="90000"/>
            </a:lnSpc>
            <a:spcBef>
              <a:spcPct val="0"/>
            </a:spcBef>
            <a:spcAft>
              <a:spcPct val="15000"/>
            </a:spcAft>
            <a:buChar char="••"/>
          </a:pPr>
          <a:r>
            <a:rPr lang="ru-RU" sz="2000" b="1" kern="1200" dirty="0" smtClean="0">
              <a:latin typeface="Times New Roman" pitchFamily="18" charset="0"/>
              <a:cs typeface="Times New Roman" pitchFamily="18" charset="0"/>
            </a:rPr>
            <a:t>Непосредственное управление </a:t>
          </a:r>
          <a:r>
            <a:rPr lang="ru-RU" sz="2000" b="1" kern="1200" dirty="0" smtClean="0">
              <a:latin typeface="Times New Roman" pitchFamily="18" charset="0"/>
              <a:cs typeface="Times New Roman" pitchFamily="18" charset="0"/>
            </a:rPr>
            <a:t>домов </a:t>
          </a:r>
          <a:endParaRPr lang="ru-RU" sz="2000" b="1" kern="1200" dirty="0">
            <a:latin typeface="Times New Roman" pitchFamily="18" charset="0"/>
            <a:cs typeface="Times New Roman" pitchFamily="18" charset="0"/>
          </a:endParaRPr>
        </a:p>
        <a:p>
          <a:pPr marL="228600" lvl="1" indent="-228600" algn="l" defTabSz="889000">
            <a:lnSpc>
              <a:spcPct val="90000"/>
            </a:lnSpc>
            <a:spcBef>
              <a:spcPct val="0"/>
            </a:spcBef>
            <a:spcAft>
              <a:spcPct val="15000"/>
            </a:spcAft>
            <a:buChar char="••"/>
          </a:pPr>
          <a:endParaRPr lang="ru-RU" sz="2000" kern="1200" dirty="0">
            <a:latin typeface="Times New Roman" pitchFamily="18" charset="0"/>
            <a:cs typeface="Times New Roman" pitchFamily="18" charset="0"/>
          </a:endParaRPr>
        </a:p>
      </dsp:txBody>
      <dsp:txXfrm>
        <a:off x="3397368" y="350617"/>
        <a:ext cx="4356665" cy="1563696"/>
      </dsp:txXfrm>
    </dsp:sp>
    <dsp:sp modelId="{8BBA2580-C523-4476-9B61-AB8E3BBFF42F}">
      <dsp:nvSpPr>
        <dsp:cNvPr id="0" name=""/>
        <dsp:cNvSpPr/>
      </dsp:nvSpPr>
      <dsp:spPr>
        <a:xfrm>
          <a:off x="0" y="133291"/>
          <a:ext cx="3210577" cy="1910395"/>
        </a:xfrm>
        <a:prstGeom prst="roundRect">
          <a:avLst/>
        </a:prstGeom>
        <a:solidFill>
          <a:schemeClr val="accent1"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106680" tIns="53340" rIns="106680" bIns="53340" numCol="1" spcCol="1270" anchor="ctr" anchorCtr="0">
          <a:noAutofit/>
        </a:bodyPr>
        <a:lstStyle/>
        <a:p>
          <a:pPr lvl="0" algn="ctr" defTabSz="12446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ru-RU" sz="2800" b="1" kern="1200" dirty="0" smtClean="0">
              <a:solidFill>
                <a:srgbClr val="002060"/>
              </a:solidFill>
              <a:latin typeface="Times New Roman" pitchFamily="18" charset="0"/>
              <a:cs typeface="Times New Roman" pitchFamily="18" charset="0"/>
            </a:rPr>
            <a:t>Жилищный фонд</a:t>
          </a:r>
          <a:endParaRPr lang="ru-RU" sz="2800" b="1" kern="1200" dirty="0">
            <a:solidFill>
              <a:srgbClr val="002060"/>
            </a:solidFill>
            <a:latin typeface="Times New Roman" pitchFamily="18" charset="0"/>
            <a:cs typeface="Times New Roman" pitchFamily="18" charset="0"/>
          </a:endParaRPr>
        </a:p>
      </dsp:txBody>
      <dsp:txXfrm>
        <a:off x="93258" y="226549"/>
        <a:ext cx="3024061" cy="1723879"/>
      </dsp:txXfrm>
    </dsp:sp>
    <dsp:sp modelId="{FEE14405-5086-4A95-B02D-45D99B911577}">
      <dsp:nvSpPr>
        <dsp:cNvPr id="0" name=""/>
        <dsp:cNvSpPr/>
      </dsp:nvSpPr>
      <dsp:spPr>
        <a:xfrm>
          <a:off x="3651319" y="2278703"/>
          <a:ext cx="4832300" cy="1087721"/>
        </a:xfrm>
        <a:prstGeom prst="rightArrow">
          <a:avLst>
            <a:gd name="adj1" fmla="val 75000"/>
            <a:gd name="adj2" fmla="val 50000"/>
          </a:avLst>
        </a:prstGeom>
        <a:solidFill>
          <a:schemeClr val="accent1">
            <a:alpha val="90000"/>
            <a:tint val="40000"/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accent1">
              <a:alpha val="90000"/>
              <a:tint val="40000"/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15240" tIns="15240" rIns="15240" bIns="15240" numCol="1" spcCol="1270" anchor="t" anchorCtr="0">
          <a:noAutofit/>
        </a:bodyPr>
        <a:lstStyle/>
        <a:p>
          <a:pPr marL="228600" lvl="1" indent="-228600" algn="l" defTabSz="1066800">
            <a:lnSpc>
              <a:spcPct val="90000"/>
            </a:lnSpc>
            <a:spcBef>
              <a:spcPct val="0"/>
            </a:spcBef>
            <a:spcAft>
              <a:spcPct val="15000"/>
            </a:spcAft>
            <a:buChar char="••"/>
          </a:pPr>
          <a:r>
            <a:rPr lang="ru-RU" sz="2400" b="1" kern="1200" dirty="0" smtClean="0">
              <a:latin typeface="Times New Roman" pitchFamily="18" charset="0"/>
              <a:cs typeface="Times New Roman" pitchFamily="18" charset="0"/>
            </a:rPr>
            <a:t>МУП </a:t>
          </a:r>
          <a:r>
            <a:rPr lang="ru-RU" sz="2400" b="1" kern="1200" dirty="0" err="1" smtClean="0">
              <a:latin typeface="Times New Roman" pitchFamily="18" charset="0"/>
              <a:cs typeface="Times New Roman" pitchFamily="18" charset="0"/>
            </a:rPr>
            <a:t>Олонецкого</a:t>
          </a:r>
          <a:r>
            <a:rPr lang="ru-RU" sz="2400" b="1" kern="1200" dirty="0" smtClean="0">
              <a:latin typeface="Times New Roman" pitchFamily="18" charset="0"/>
              <a:cs typeface="Times New Roman" pitchFamily="18" charset="0"/>
            </a:rPr>
            <a:t> района «</a:t>
          </a:r>
          <a:r>
            <a:rPr lang="ru-RU" sz="2400" b="1" kern="1200" dirty="0" smtClean="0">
              <a:latin typeface="Times New Roman" pitchFamily="18" charset="0"/>
              <a:cs typeface="Times New Roman" pitchFamily="18" charset="0"/>
            </a:rPr>
            <a:t>Расчетно-ресурсный </a:t>
          </a:r>
          <a:r>
            <a:rPr lang="ru-RU" sz="2400" b="1" kern="1200" dirty="0" smtClean="0">
              <a:latin typeface="Times New Roman" pitchFamily="18" charset="0"/>
              <a:cs typeface="Times New Roman" pitchFamily="18" charset="0"/>
            </a:rPr>
            <a:t>центр».</a:t>
          </a:r>
          <a:endParaRPr lang="ru-RU" sz="2400" b="1" kern="1200" dirty="0">
            <a:latin typeface="Times New Roman" pitchFamily="18" charset="0"/>
            <a:cs typeface="Times New Roman" pitchFamily="18" charset="0"/>
          </a:endParaRPr>
        </a:p>
        <a:p>
          <a:pPr marL="228600" lvl="1" indent="-228600" algn="l" defTabSz="889000">
            <a:lnSpc>
              <a:spcPct val="90000"/>
            </a:lnSpc>
            <a:spcBef>
              <a:spcPct val="0"/>
            </a:spcBef>
            <a:spcAft>
              <a:spcPct val="15000"/>
            </a:spcAft>
            <a:buChar char="••"/>
          </a:pPr>
          <a:endParaRPr lang="ru-RU" sz="2000" b="1" kern="1200" dirty="0">
            <a:latin typeface="Times New Roman" pitchFamily="18" charset="0"/>
            <a:cs typeface="Times New Roman" pitchFamily="18" charset="0"/>
          </a:endParaRPr>
        </a:p>
        <a:p>
          <a:pPr marL="114300" lvl="1" indent="-114300" algn="l" defTabSz="622300">
            <a:lnSpc>
              <a:spcPct val="90000"/>
            </a:lnSpc>
            <a:spcBef>
              <a:spcPct val="0"/>
            </a:spcBef>
            <a:spcAft>
              <a:spcPct val="15000"/>
            </a:spcAft>
            <a:buChar char="••"/>
          </a:pPr>
          <a:endParaRPr lang="ru-RU" sz="1400" kern="1200" dirty="0">
            <a:latin typeface="Times New Roman" pitchFamily="18" charset="0"/>
            <a:cs typeface="Times New Roman" pitchFamily="18" charset="0"/>
          </a:endParaRPr>
        </a:p>
        <a:p>
          <a:pPr marL="114300" lvl="1" indent="-114300" algn="l" defTabSz="622300">
            <a:lnSpc>
              <a:spcPct val="90000"/>
            </a:lnSpc>
            <a:spcBef>
              <a:spcPct val="0"/>
            </a:spcBef>
            <a:spcAft>
              <a:spcPct val="15000"/>
            </a:spcAft>
            <a:buChar char="••"/>
          </a:pPr>
          <a:endParaRPr lang="ru-RU" sz="1400" kern="1200" dirty="0">
            <a:latin typeface="Times New Roman" pitchFamily="18" charset="0"/>
            <a:cs typeface="Times New Roman" pitchFamily="18" charset="0"/>
          </a:endParaRPr>
        </a:p>
      </dsp:txBody>
      <dsp:txXfrm>
        <a:off x="3651319" y="2414668"/>
        <a:ext cx="4424405" cy="815791"/>
      </dsp:txXfrm>
    </dsp:sp>
    <dsp:sp modelId="{A4742FF0-DE03-4BAC-9E0A-644BD6DA1BA6}">
      <dsp:nvSpPr>
        <dsp:cNvPr id="0" name=""/>
        <dsp:cNvSpPr/>
      </dsp:nvSpPr>
      <dsp:spPr>
        <a:xfrm>
          <a:off x="8" y="2398341"/>
          <a:ext cx="3562378" cy="978809"/>
        </a:xfrm>
        <a:prstGeom prst="roundRect">
          <a:avLst/>
        </a:prstGeom>
        <a:solidFill>
          <a:schemeClr val="accent1"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121920" tIns="60960" rIns="121920" bIns="60960" numCol="1" spcCol="1270" anchor="ctr" anchorCtr="0">
          <a:noAutofit/>
        </a:bodyPr>
        <a:lstStyle/>
        <a:p>
          <a:pPr lvl="0" algn="ctr" defTabSz="14224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ru-RU" sz="3200" b="1" kern="1200" dirty="0" smtClean="0">
              <a:solidFill>
                <a:srgbClr val="002060"/>
              </a:solidFill>
              <a:latin typeface="Times New Roman" pitchFamily="18" charset="0"/>
              <a:cs typeface="Times New Roman" pitchFamily="18" charset="0"/>
            </a:rPr>
            <a:t>Водоснабжение</a:t>
          </a:r>
        </a:p>
        <a:p>
          <a:pPr lvl="0" algn="ctr" defTabSz="14224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ru-RU" sz="3200" b="1" kern="1200" dirty="0" smtClean="0">
              <a:solidFill>
                <a:srgbClr val="002060"/>
              </a:solidFill>
              <a:latin typeface="Times New Roman" pitchFamily="18" charset="0"/>
              <a:cs typeface="Times New Roman" pitchFamily="18" charset="0"/>
            </a:rPr>
            <a:t>Водоотведение</a:t>
          </a:r>
          <a:endParaRPr lang="ru-RU" sz="3200" b="1" kern="1200" dirty="0">
            <a:solidFill>
              <a:srgbClr val="002060"/>
            </a:solidFill>
            <a:latin typeface="Times New Roman" pitchFamily="18" charset="0"/>
            <a:cs typeface="Times New Roman" pitchFamily="18" charset="0"/>
          </a:endParaRPr>
        </a:p>
      </dsp:txBody>
      <dsp:txXfrm>
        <a:off x="47790" y="2446123"/>
        <a:ext cx="3466814" cy="883245"/>
      </dsp:txXfrm>
    </dsp:sp>
    <dsp:sp modelId="{FDF6BA91-0169-4E16-BFCE-48346443BA0F}">
      <dsp:nvSpPr>
        <dsp:cNvPr id="0" name=""/>
        <dsp:cNvSpPr/>
      </dsp:nvSpPr>
      <dsp:spPr>
        <a:xfrm>
          <a:off x="3373546" y="3557464"/>
          <a:ext cx="5195325" cy="1240400"/>
        </a:xfrm>
        <a:prstGeom prst="rightArrow">
          <a:avLst>
            <a:gd name="adj1" fmla="val 75000"/>
            <a:gd name="adj2" fmla="val 50000"/>
          </a:avLst>
        </a:prstGeom>
        <a:solidFill>
          <a:schemeClr val="accent1">
            <a:alpha val="90000"/>
            <a:tint val="40000"/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accent1">
              <a:alpha val="90000"/>
              <a:tint val="40000"/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17780" tIns="17780" rIns="17780" bIns="17780" numCol="1" spcCol="1270" anchor="t" anchorCtr="0">
          <a:noAutofit/>
        </a:bodyPr>
        <a:lstStyle/>
        <a:p>
          <a:pPr marL="285750" lvl="1" indent="-285750" algn="l" defTabSz="1244600">
            <a:lnSpc>
              <a:spcPct val="90000"/>
            </a:lnSpc>
            <a:spcBef>
              <a:spcPct val="0"/>
            </a:spcBef>
            <a:spcAft>
              <a:spcPct val="15000"/>
            </a:spcAft>
            <a:buChar char="••"/>
          </a:pPr>
          <a:r>
            <a:rPr lang="ru-RU" sz="2800" b="1" kern="1200" dirty="0" smtClean="0">
              <a:latin typeface="Times New Roman" pitchFamily="18" charset="0"/>
              <a:cs typeface="Times New Roman" pitchFamily="18" charset="0"/>
            </a:rPr>
            <a:t>ООО </a:t>
          </a:r>
          <a:r>
            <a:rPr lang="ru-RU" sz="2800" b="1" kern="1200" dirty="0" smtClean="0">
              <a:latin typeface="Times New Roman" pitchFamily="18" charset="0"/>
              <a:cs typeface="Times New Roman" pitchFamily="18" charset="0"/>
            </a:rPr>
            <a:t>«</a:t>
          </a:r>
          <a:r>
            <a:rPr lang="ru-RU" sz="2800" b="1" kern="1200" dirty="0" err="1" smtClean="0">
              <a:latin typeface="Times New Roman" pitchFamily="18" charset="0"/>
              <a:cs typeface="Times New Roman" pitchFamily="18" charset="0"/>
            </a:rPr>
            <a:t>Автоспецтранс</a:t>
          </a:r>
          <a:r>
            <a:rPr lang="ru-RU" sz="2800" b="1" kern="1200" dirty="0" smtClean="0">
              <a:latin typeface="Times New Roman" pitchFamily="18" charset="0"/>
              <a:cs typeface="Times New Roman" pitchFamily="18" charset="0"/>
            </a:rPr>
            <a:t>»</a:t>
          </a:r>
          <a:endParaRPr lang="ru-RU" sz="2800" b="1" kern="1200" dirty="0">
            <a:latin typeface="Times New Roman" pitchFamily="18" charset="0"/>
            <a:cs typeface="Times New Roman" pitchFamily="18" charset="0"/>
          </a:endParaRPr>
        </a:p>
      </dsp:txBody>
      <dsp:txXfrm>
        <a:off x="3373546" y="3712514"/>
        <a:ext cx="4730175" cy="930300"/>
      </dsp:txXfrm>
    </dsp:sp>
    <dsp:sp modelId="{06518BEF-1322-4DB8-ABA3-7AC928897EC9}">
      <dsp:nvSpPr>
        <dsp:cNvPr id="0" name=""/>
        <dsp:cNvSpPr/>
      </dsp:nvSpPr>
      <dsp:spPr>
        <a:xfrm>
          <a:off x="3687" y="3619628"/>
          <a:ext cx="3369859" cy="1116071"/>
        </a:xfrm>
        <a:prstGeom prst="roundRect">
          <a:avLst/>
        </a:prstGeom>
        <a:solidFill>
          <a:schemeClr val="accent1"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121920" tIns="60960" rIns="121920" bIns="60960" numCol="1" spcCol="1270" anchor="ctr" anchorCtr="0">
          <a:noAutofit/>
        </a:bodyPr>
        <a:lstStyle/>
        <a:p>
          <a:pPr lvl="0" algn="ctr" defTabSz="14224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ru-RU" sz="3200" b="1" kern="1200" dirty="0" smtClean="0">
              <a:solidFill>
                <a:srgbClr val="002060"/>
              </a:solidFill>
              <a:latin typeface="Times New Roman" pitchFamily="18" charset="0"/>
              <a:cs typeface="Times New Roman" pitchFamily="18" charset="0"/>
            </a:rPr>
            <a:t>Сбор ТБО</a:t>
          </a:r>
          <a:endParaRPr lang="ru-RU" sz="3200" b="1" kern="1200" dirty="0">
            <a:solidFill>
              <a:srgbClr val="002060"/>
            </a:solidFill>
            <a:latin typeface="Times New Roman" pitchFamily="18" charset="0"/>
            <a:cs typeface="Times New Roman" pitchFamily="18" charset="0"/>
          </a:endParaRPr>
        </a:p>
      </dsp:txBody>
      <dsp:txXfrm>
        <a:off x="58169" y="3674110"/>
        <a:ext cx="3260895" cy="1007107"/>
      </dsp:txXfrm>
    </dsp:sp>
  </dsp:spTree>
</dsp:drawing>
</file>

<file path=ppt/diagrams/drawing2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A4D4AE56-03C7-41B5-8556-2D43C1C055D2}">
      <dsp:nvSpPr>
        <dsp:cNvPr id="0" name=""/>
        <dsp:cNvSpPr/>
      </dsp:nvSpPr>
      <dsp:spPr>
        <a:xfrm>
          <a:off x="3397368" y="90001"/>
          <a:ext cx="5138513" cy="2084928"/>
        </a:xfrm>
        <a:prstGeom prst="rightArrow">
          <a:avLst>
            <a:gd name="adj1" fmla="val 75000"/>
            <a:gd name="adj2" fmla="val 50000"/>
          </a:avLst>
        </a:prstGeom>
        <a:solidFill>
          <a:schemeClr val="accent1">
            <a:alpha val="90000"/>
            <a:tint val="40000"/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accent1">
              <a:alpha val="90000"/>
              <a:tint val="40000"/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12700" tIns="12700" rIns="12700" bIns="12700" numCol="1" spcCol="1270" anchor="t" anchorCtr="0">
          <a:noAutofit/>
        </a:bodyPr>
        <a:lstStyle/>
        <a:p>
          <a:pPr marL="228600" lvl="1" indent="-228600" algn="l" defTabSz="889000">
            <a:lnSpc>
              <a:spcPct val="90000"/>
            </a:lnSpc>
            <a:spcBef>
              <a:spcPct val="0"/>
            </a:spcBef>
            <a:spcAft>
              <a:spcPct val="15000"/>
            </a:spcAft>
            <a:buChar char="••"/>
          </a:pPr>
          <a:endParaRPr lang="ru-RU" sz="2000" kern="1200" dirty="0">
            <a:latin typeface="Times New Roman" pitchFamily="18" charset="0"/>
            <a:cs typeface="Times New Roman" pitchFamily="18" charset="0"/>
          </a:endParaRPr>
        </a:p>
        <a:p>
          <a:pPr marL="228600" lvl="1" indent="-228600" algn="l" defTabSz="889000">
            <a:lnSpc>
              <a:spcPct val="90000"/>
            </a:lnSpc>
            <a:spcBef>
              <a:spcPct val="0"/>
            </a:spcBef>
            <a:spcAft>
              <a:spcPct val="15000"/>
            </a:spcAft>
            <a:buChar char="••"/>
          </a:pPr>
          <a:r>
            <a:rPr lang="ru-RU" sz="2000" b="1" kern="1200" dirty="0" smtClean="0">
              <a:latin typeface="Times New Roman" pitchFamily="18" charset="0"/>
              <a:cs typeface="Times New Roman" pitchFamily="18" charset="0"/>
            </a:rPr>
            <a:t>С 2015 г. переданы на уровень района</a:t>
          </a:r>
          <a:endParaRPr lang="ru-RU" sz="2000" b="1" kern="1200" dirty="0">
            <a:latin typeface="Times New Roman" pitchFamily="18" charset="0"/>
            <a:cs typeface="Times New Roman" pitchFamily="18" charset="0"/>
          </a:endParaRPr>
        </a:p>
        <a:p>
          <a:pPr marL="228600" lvl="1" indent="-228600" algn="l" defTabSz="889000">
            <a:lnSpc>
              <a:spcPct val="90000"/>
            </a:lnSpc>
            <a:spcBef>
              <a:spcPct val="0"/>
            </a:spcBef>
            <a:spcAft>
              <a:spcPct val="15000"/>
            </a:spcAft>
            <a:buChar char="••"/>
          </a:pPr>
          <a:endParaRPr lang="ru-RU" sz="2000" kern="1200" dirty="0">
            <a:latin typeface="Times New Roman" pitchFamily="18" charset="0"/>
            <a:cs typeface="Times New Roman" pitchFamily="18" charset="0"/>
          </a:endParaRPr>
        </a:p>
      </dsp:txBody>
      <dsp:txXfrm>
        <a:off x="3397368" y="350617"/>
        <a:ext cx="4356665" cy="1563696"/>
      </dsp:txXfrm>
    </dsp:sp>
    <dsp:sp modelId="{8BBA2580-C523-4476-9B61-AB8E3BBFF42F}">
      <dsp:nvSpPr>
        <dsp:cNvPr id="0" name=""/>
        <dsp:cNvSpPr/>
      </dsp:nvSpPr>
      <dsp:spPr>
        <a:xfrm>
          <a:off x="0" y="133291"/>
          <a:ext cx="3210577" cy="1910395"/>
        </a:xfrm>
        <a:prstGeom prst="roundRect">
          <a:avLst/>
        </a:prstGeom>
        <a:solidFill>
          <a:schemeClr val="accent1"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106680" tIns="53340" rIns="106680" bIns="53340" numCol="1" spcCol="1270" anchor="ctr" anchorCtr="0">
          <a:noAutofit/>
        </a:bodyPr>
        <a:lstStyle/>
        <a:p>
          <a:pPr lvl="0" algn="ctr" defTabSz="12446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ru-RU" sz="2800" b="1" kern="1200" dirty="0" smtClean="0">
              <a:solidFill>
                <a:srgbClr val="002060"/>
              </a:solidFill>
              <a:latin typeface="Times New Roman" pitchFamily="18" charset="0"/>
              <a:cs typeface="Times New Roman" pitchFamily="18" charset="0"/>
            </a:rPr>
            <a:t>Полномочия по содержанию</a:t>
          </a:r>
          <a:endParaRPr lang="ru-RU" sz="2800" b="1" kern="1200" dirty="0">
            <a:solidFill>
              <a:srgbClr val="002060"/>
            </a:solidFill>
            <a:latin typeface="Times New Roman" pitchFamily="18" charset="0"/>
            <a:cs typeface="Times New Roman" pitchFamily="18" charset="0"/>
          </a:endParaRPr>
        </a:p>
      </dsp:txBody>
      <dsp:txXfrm>
        <a:off x="93258" y="226549"/>
        <a:ext cx="3024061" cy="1723879"/>
      </dsp:txXfrm>
    </dsp:sp>
    <dsp:sp modelId="{FEE14405-5086-4A95-B02D-45D99B911577}">
      <dsp:nvSpPr>
        <dsp:cNvPr id="0" name=""/>
        <dsp:cNvSpPr/>
      </dsp:nvSpPr>
      <dsp:spPr>
        <a:xfrm>
          <a:off x="1982027" y="2287147"/>
          <a:ext cx="6367080" cy="1087721"/>
        </a:xfrm>
        <a:prstGeom prst="rightArrow">
          <a:avLst>
            <a:gd name="adj1" fmla="val 75000"/>
            <a:gd name="adj2" fmla="val 50000"/>
          </a:avLst>
        </a:prstGeom>
        <a:solidFill>
          <a:schemeClr val="accent1">
            <a:alpha val="90000"/>
            <a:tint val="40000"/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accent1">
              <a:alpha val="90000"/>
              <a:tint val="40000"/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15240" tIns="15240" rIns="15240" bIns="15240" numCol="1" spcCol="1270" anchor="t" anchorCtr="0">
          <a:noAutofit/>
        </a:bodyPr>
        <a:lstStyle/>
        <a:p>
          <a:pPr marL="228600" lvl="1" indent="-228600" algn="l" defTabSz="1066800">
            <a:lnSpc>
              <a:spcPct val="90000"/>
            </a:lnSpc>
            <a:spcBef>
              <a:spcPct val="0"/>
            </a:spcBef>
            <a:spcAft>
              <a:spcPct val="15000"/>
            </a:spcAft>
            <a:buChar char="••"/>
          </a:pPr>
          <a:r>
            <a:rPr lang="ru-RU" sz="2400" b="1" kern="1200" dirty="0" smtClean="0">
              <a:latin typeface="Times New Roman" pitchFamily="18" charset="0"/>
              <a:cs typeface="Times New Roman" pitchFamily="18" charset="0"/>
            </a:rPr>
            <a:t>д. </a:t>
          </a:r>
          <a:r>
            <a:rPr lang="ru-RU" sz="2400" b="1" kern="1200" dirty="0" err="1" smtClean="0">
              <a:latin typeface="Times New Roman" pitchFamily="18" charset="0"/>
              <a:cs typeface="Times New Roman" pitchFamily="18" charset="0"/>
            </a:rPr>
            <a:t>Коткозеро,ул</a:t>
          </a:r>
          <a:r>
            <a:rPr lang="ru-RU" sz="2400" b="1" kern="1200" dirty="0" smtClean="0">
              <a:latin typeface="Times New Roman" pitchFamily="18" charset="0"/>
              <a:cs typeface="Times New Roman" pitchFamily="18" charset="0"/>
            </a:rPr>
            <a:t>. </a:t>
          </a:r>
          <a:r>
            <a:rPr lang="ru-RU" sz="2400" b="1" kern="1200" dirty="0" err="1" smtClean="0">
              <a:latin typeface="Times New Roman" pitchFamily="18" charset="0"/>
              <a:cs typeface="Times New Roman" pitchFamily="18" charset="0"/>
            </a:rPr>
            <a:t>Виллальская</a:t>
          </a:r>
          <a:r>
            <a:rPr lang="ru-RU" sz="2400" b="1" kern="1200" dirty="0" smtClean="0">
              <a:latin typeface="Times New Roman" pitchFamily="18" charset="0"/>
              <a:cs typeface="Times New Roman" pitchFamily="18" charset="0"/>
            </a:rPr>
            <a:t>, д. 8</a:t>
          </a:r>
          <a:endParaRPr lang="ru-RU" sz="2400" b="1" kern="1200" dirty="0">
            <a:latin typeface="Times New Roman" pitchFamily="18" charset="0"/>
            <a:cs typeface="Times New Roman" pitchFamily="18" charset="0"/>
          </a:endParaRPr>
        </a:p>
        <a:p>
          <a:pPr marL="228600" lvl="1" indent="-228600" algn="l" defTabSz="1066800">
            <a:lnSpc>
              <a:spcPct val="90000"/>
            </a:lnSpc>
            <a:spcBef>
              <a:spcPct val="0"/>
            </a:spcBef>
            <a:spcAft>
              <a:spcPct val="15000"/>
            </a:spcAft>
            <a:buChar char="••"/>
          </a:pPr>
          <a:r>
            <a:rPr lang="ru-RU" sz="2400" b="1" kern="1200" dirty="0" smtClean="0">
              <a:latin typeface="Times New Roman" pitchFamily="18" charset="0"/>
              <a:cs typeface="Times New Roman" pitchFamily="18" charset="0"/>
            </a:rPr>
            <a:t>п. Верхнеолонецкий,ул.Октябрьская,д.29</a:t>
          </a:r>
          <a:endParaRPr lang="ru-RU" sz="2400" b="1" kern="1200" dirty="0">
            <a:latin typeface="Times New Roman" pitchFamily="18" charset="0"/>
            <a:cs typeface="Times New Roman" pitchFamily="18" charset="0"/>
          </a:endParaRPr>
        </a:p>
        <a:p>
          <a:pPr marL="228600" lvl="1" indent="-228600" algn="l" defTabSz="889000">
            <a:lnSpc>
              <a:spcPct val="90000"/>
            </a:lnSpc>
            <a:spcBef>
              <a:spcPct val="0"/>
            </a:spcBef>
            <a:spcAft>
              <a:spcPct val="15000"/>
            </a:spcAft>
            <a:buChar char="••"/>
          </a:pPr>
          <a:endParaRPr lang="ru-RU" sz="2000" b="1" kern="1200" dirty="0">
            <a:latin typeface="Times New Roman" pitchFamily="18" charset="0"/>
            <a:cs typeface="Times New Roman" pitchFamily="18" charset="0"/>
          </a:endParaRPr>
        </a:p>
        <a:p>
          <a:pPr marL="114300" lvl="1" indent="-114300" algn="l" defTabSz="622300">
            <a:lnSpc>
              <a:spcPct val="90000"/>
            </a:lnSpc>
            <a:spcBef>
              <a:spcPct val="0"/>
            </a:spcBef>
            <a:spcAft>
              <a:spcPct val="15000"/>
            </a:spcAft>
            <a:buChar char="••"/>
          </a:pPr>
          <a:endParaRPr lang="ru-RU" sz="1400" kern="1200" dirty="0">
            <a:latin typeface="Times New Roman" pitchFamily="18" charset="0"/>
            <a:cs typeface="Times New Roman" pitchFamily="18" charset="0"/>
          </a:endParaRPr>
        </a:p>
        <a:p>
          <a:pPr marL="114300" lvl="1" indent="-114300" algn="l" defTabSz="622300">
            <a:lnSpc>
              <a:spcPct val="90000"/>
            </a:lnSpc>
            <a:spcBef>
              <a:spcPct val="0"/>
            </a:spcBef>
            <a:spcAft>
              <a:spcPct val="15000"/>
            </a:spcAft>
            <a:buChar char="••"/>
          </a:pPr>
          <a:endParaRPr lang="ru-RU" sz="1400" kern="1200" dirty="0">
            <a:latin typeface="Times New Roman" pitchFamily="18" charset="0"/>
            <a:cs typeface="Times New Roman" pitchFamily="18" charset="0"/>
          </a:endParaRPr>
        </a:p>
      </dsp:txBody>
      <dsp:txXfrm>
        <a:off x="1982027" y="2423112"/>
        <a:ext cx="5959185" cy="815791"/>
      </dsp:txXfrm>
    </dsp:sp>
    <dsp:sp modelId="{A4742FF0-DE03-4BAC-9E0A-644BD6DA1BA6}">
      <dsp:nvSpPr>
        <dsp:cNvPr id="0" name=""/>
        <dsp:cNvSpPr/>
      </dsp:nvSpPr>
      <dsp:spPr>
        <a:xfrm>
          <a:off x="0" y="2359159"/>
          <a:ext cx="1758574" cy="978809"/>
        </a:xfrm>
        <a:prstGeom prst="roundRect">
          <a:avLst/>
        </a:prstGeom>
        <a:solidFill>
          <a:schemeClr val="accent1"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121920" tIns="60960" rIns="121920" bIns="60960" numCol="1" spcCol="1270" anchor="ctr" anchorCtr="0">
          <a:noAutofit/>
        </a:bodyPr>
        <a:lstStyle/>
        <a:p>
          <a:pPr lvl="0" algn="ctr" defTabSz="14224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ru-RU" sz="3200" b="1" kern="1200" dirty="0" smtClean="0">
              <a:solidFill>
                <a:srgbClr val="002060"/>
              </a:solidFill>
              <a:latin typeface="Times New Roman" pitchFamily="18" charset="0"/>
              <a:cs typeface="Times New Roman" pitchFamily="18" charset="0"/>
            </a:rPr>
            <a:t>2016 г</a:t>
          </a:r>
          <a:endParaRPr lang="ru-RU" sz="3200" b="1" kern="1200" dirty="0">
            <a:solidFill>
              <a:srgbClr val="002060"/>
            </a:solidFill>
            <a:latin typeface="Times New Roman" pitchFamily="18" charset="0"/>
            <a:cs typeface="Times New Roman" pitchFamily="18" charset="0"/>
          </a:endParaRPr>
        </a:p>
      </dsp:txBody>
      <dsp:txXfrm>
        <a:off x="47782" y="2406941"/>
        <a:ext cx="1663010" cy="883245"/>
      </dsp:txXfrm>
    </dsp:sp>
    <dsp:sp modelId="{FDF6BA91-0169-4E16-BFCE-48346443BA0F}">
      <dsp:nvSpPr>
        <dsp:cNvPr id="0" name=""/>
        <dsp:cNvSpPr/>
      </dsp:nvSpPr>
      <dsp:spPr>
        <a:xfrm>
          <a:off x="1982010" y="3439287"/>
          <a:ext cx="6296408" cy="1240400"/>
        </a:xfrm>
        <a:prstGeom prst="rightArrow">
          <a:avLst>
            <a:gd name="adj1" fmla="val 75000"/>
            <a:gd name="adj2" fmla="val 50000"/>
          </a:avLst>
        </a:prstGeom>
        <a:solidFill>
          <a:schemeClr val="accent1">
            <a:alpha val="90000"/>
            <a:tint val="40000"/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accent1">
              <a:alpha val="90000"/>
              <a:tint val="40000"/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17780" tIns="17780" rIns="17780" bIns="17780" numCol="1" spcCol="1270" anchor="t" anchorCtr="0">
          <a:noAutofit/>
        </a:bodyPr>
        <a:lstStyle/>
        <a:p>
          <a:pPr marL="285750" lvl="1" indent="-285750" algn="l" defTabSz="1244600">
            <a:lnSpc>
              <a:spcPct val="90000"/>
            </a:lnSpc>
            <a:spcBef>
              <a:spcPct val="0"/>
            </a:spcBef>
            <a:spcAft>
              <a:spcPct val="15000"/>
            </a:spcAft>
            <a:buChar char="••"/>
          </a:pPr>
          <a:r>
            <a:rPr lang="ru-RU" sz="2800" b="1" kern="1200" dirty="0" smtClean="0">
              <a:latin typeface="Times New Roman" pitchFamily="18" charset="0"/>
              <a:cs typeface="Times New Roman" pitchFamily="18" charset="0"/>
            </a:rPr>
            <a:t>д. </a:t>
          </a:r>
          <a:r>
            <a:rPr lang="ru-RU" sz="2800" b="1" kern="1200" dirty="0" err="1" smtClean="0">
              <a:latin typeface="Times New Roman" pitchFamily="18" charset="0"/>
              <a:cs typeface="Times New Roman" pitchFamily="18" charset="0"/>
            </a:rPr>
            <a:t>Коткозеро</a:t>
          </a:r>
          <a:r>
            <a:rPr lang="ru-RU" sz="2800" b="1" kern="1200" dirty="0" smtClean="0">
              <a:latin typeface="Times New Roman" pitchFamily="18" charset="0"/>
              <a:cs typeface="Times New Roman" pitchFamily="18" charset="0"/>
            </a:rPr>
            <a:t>, ул.Олонецкая,д.20</a:t>
          </a:r>
          <a:endParaRPr lang="ru-RU" sz="2800" b="1" kern="1200" dirty="0">
            <a:latin typeface="Times New Roman" pitchFamily="18" charset="0"/>
            <a:cs typeface="Times New Roman" pitchFamily="18" charset="0"/>
          </a:endParaRPr>
        </a:p>
      </dsp:txBody>
      <dsp:txXfrm>
        <a:off x="1982010" y="3594337"/>
        <a:ext cx="5831258" cy="930300"/>
      </dsp:txXfrm>
    </dsp:sp>
    <dsp:sp modelId="{06518BEF-1322-4DB8-ABA3-7AC928897EC9}">
      <dsp:nvSpPr>
        <dsp:cNvPr id="0" name=""/>
        <dsp:cNvSpPr/>
      </dsp:nvSpPr>
      <dsp:spPr>
        <a:xfrm>
          <a:off x="0" y="3655305"/>
          <a:ext cx="1601182" cy="756669"/>
        </a:xfrm>
        <a:prstGeom prst="roundRect">
          <a:avLst/>
        </a:prstGeom>
        <a:solidFill>
          <a:schemeClr val="accent1"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121920" tIns="60960" rIns="121920" bIns="60960" numCol="1" spcCol="1270" anchor="ctr" anchorCtr="0">
          <a:noAutofit/>
        </a:bodyPr>
        <a:lstStyle/>
        <a:p>
          <a:pPr lvl="0" algn="ctr" defTabSz="14224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ru-RU" sz="3200" b="1" kern="1200" dirty="0" smtClean="0">
              <a:solidFill>
                <a:srgbClr val="002060"/>
              </a:solidFill>
              <a:latin typeface="Times New Roman" pitchFamily="18" charset="0"/>
              <a:cs typeface="Times New Roman" pitchFamily="18" charset="0"/>
            </a:rPr>
            <a:t>2017</a:t>
          </a:r>
          <a:endParaRPr lang="ru-RU" sz="3200" b="1" kern="1200" dirty="0">
            <a:solidFill>
              <a:srgbClr val="002060"/>
            </a:solidFill>
            <a:latin typeface="Times New Roman" pitchFamily="18" charset="0"/>
            <a:cs typeface="Times New Roman" pitchFamily="18" charset="0"/>
          </a:endParaRPr>
        </a:p>
      </dsp:txBody>
      <dsp:txXfrm>
        <a:off x="36938" y="3692243"/>
        <a:ext cx="1527306" cy="682793"/>
      </dsp:txXfrm>
    </dsp:sp>
  </dsp:spTree>
</dsp:drawing>
</file>

<file path=ppt/diagrams/drawing3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A4D4AE56-03C7-41B5-8556-2D43C1C055D2}">
      <dsp:nvSpPr>
        <dsp:cNvPr id="0" name=""/>
        <dsp:cNvSpPr/>
      </dsp:nvSpPr>
      <dsp:spPr>
        <a:xfrm>
          <a:off x="2342066" y="172590"/>
          <a:ext cx="6050084" cy="2284900"/>
        </a:xfrm>
        <a:prstGeom prst="rightArrow">
          <a:avLst>
            <a:gd name="adj1" fmla="val 75000"/>
            <a:gd name="adj2" fmla="val 50000"/>
          </a:avLst>
        </a:prstGeom>
        <a:solidFill>
          <a:schemeClr val="accent1">
            <a:alpha val="90000"/>
            <a:tint val="40000"/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accent1">
              <a:alpha val="90000"/>
              <a:tint val="40000"/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15240" tIns="15240" rIns="15240" bIns="15240" numCol="1" spcCol="1270" anchor="t" anchorCtr="0">
          <a:noAutofit/>
        </a:bodyPr>
        <a:lstStyle/>
        <a:p>
          <a:pPr marL="228600" lvl="1" indent="-228600" algn="l" defTabSz="1066800">
            <a:lnSpc>
              <a:spcPct val="90000"/>
            </a:lnSpc>
            <a:spcBef>
              <a:spcPct val="0"/>
            </a:spcBef>
            <a:spcAft>
              <a:spcPct val="15000"/>
            </a:spcAft>
            <a:buChar char="••"/>
          </a:pPr>
          <a:r>
            <a:rPr lang="ru-RU" sz="2400" b="1" kern="1200" dirty="0" smtClean="0">
              <a:latin typeface="Times New Roman" pitchFamily="18" charset="0"/>
              <a:cs typeface="Times New Roman" pitchFamily="18" charset="0"/>
            </a:rPr>
            <a:t>Д.  </a:t>
          </a:r>
          <a:r>
            <a:rPr lang="ru-RU" sz="2400" b="1" kern="1200" dirty="0" err="1" smtClean="0">
              <a:latin typeface="Times New Roman" pitchFamily="18" charset="0"/>
              <a:cs typeface="Times New Roman" pitchFamily="18" charset="0"/>
            </a:rPr>
            <a:t>Коткозеро</a:t>
          </a:r>
          <a:r>
            <a:rPr lang="ru-RU" sz="2400" b="1" kern="1200" dirty="0" smtClean="0">
              <a:latin typeface="Times New Roman" pitchFamily="18" charset="0"/>
              <a:cs typeface="Times New Roman" pitchFamily="18" charset="0"/>
            </a:rPr>
            <a:t>, ул. Школьная, д 2</a:t>
          </a:r>
          <a:endParaRPr lang="ru-RU" sz="2400" b="1" kern="1200" dirty="0">
            <a:latin typeface="Times New Roman" pitchFamily="18" charset="0"/>
            <a:cs typeface="Times New Roman" pitchFamily="18" charset="0"/>
          </a:endParaRPr>
        </a:p>
        <a:p>
          <a:pPr marL="228600" lvl="1" indent="-228600" algn="l" defTabSz="1066800">
            <a:lnSpc>
              <a:spcPct val="90000"/>
            </a:lnSpc>
            <a:spcBef>
              <a:spcPct val="0"/>
            </a:spcBef>
            <a:spcAft>
              <a:spcPct val="15000"/>
            </a:spcAft>
            <a:buChar char="••"/>
          </a:pPr>
          <a:r>
            <a:rPr lang="ru-RU" sz="2400" b="1" kern="1200" dirty="0" smtClean="0">
              <a:latin typeface="Times New Roman" pitchFamily="18" charset="0"/>
              <a:cs typeface="Times New Roman" pitchFamily="18" charset="0"/>
            </a:rPr>
            <a:t>Д. </a:t>
          </a:r>
          <a:r>
            <a:rPr lang="ru-RU" sz="2400" b="1" kern="1200" dirty="0" err="1" smtClean="0">
              <a:latin typeface="Times New Roman" pitchFamily="18" charset="0"/>
              <a:cs typeface="Times New Roman" pitchFamily="18" charset="0"/>
            </a:rPr>
            <a:t>Коткозеро</a:t>
          </a:r>
          <a:r>
            <a:rPr lang="ru-RU" sz="2400" b="1" kern="1200" dirty="0" smtClean="0">
              <a:latin typeface="Times New Roman" pitchFamily="18" charset="0"/>
              <a:cs typeface="Times New Roman" pitchFamily="18" charset="0"/>
            </a:rPr>
            <a:t>, ул. </a:t>
          </a:r>
          <a:r>
            <a:rPr lang="ru-RU" sz="2400" b="1" kern="1200" dirty="0" err="1" smtClean="0">
              <a:latin typeface="Times New Roman" pitchFamily="18" charset="0"/>
              <a:cs typeface="Times New Roman" pitchFamily="18" charset="0"/>
            </a:rPr>
            <a:t>Олонецкая</a:t>
          </a:r>
          <a:r>
            <a:rPr lang="ru-RU" sz="2400" b="1" kern="1200" dirty="0" smtClean="0">
              <a:latin typeface="Times New Roman" pitchFamily="18" charset="0"/>
              <a:cs typeface="Times New Roman" pitchFamily="18" charset="0"/>
            </a:rPr>
            <a:t>, д. 23</a:t>
          </a:r>
          <a:endParaRPr lang="ru-RU" sz="2400" b="1" kern="1200" dirty="0">
            <a:latin typeface="Times New Roman" pitchFamily="18" charset="0"/>
            <a:cs typeface="Times New Roman" pitchFamily="18" charset="0"/>
          </a:endParaRPr>
        </a:p>
        <a:p>
          <a:pPr marL="228600" lvl="1" indent="-228600" algn="l" defTabSz="889000">
            <a:lnSpc>
              <a:spcPct val="90000"/>
            </a:lnSpc>
            <a:spcBef>
              <a:spcPct val="0"/>
            </a:spcBef>
            <a:spcAft>
              <a:spcPct val="15000"/>
            </a:spcAft>
            <a:buChar char="••"/>
          </a:pPr>
          <a:endParaRPr lang="ru-RU" sz="2000" kern="1200" dirty="0">
            <a:latin typeface="Times New Roman" pitchFamily="18" charset="0"/>
            <a:cs typeface="Times New Roman" pitchFamily="18" charset="0"/>
          </a:endParaRPr>
        </a:p>
      </dsp:txBody>
      <dsp:txXfrm>
        <a:off x="2342066" y="458203"/>
        <a:ext cx="5193247" cy="1713675"/>
      </dsp:txXfrm>
    </dsp:sp>
    <dsp:sp modelId="{8BBA2580-C523-4476-9B61-AB8E3BBFF42F}">
      <dsp:nvSpPr>
        <dsp:cNvPr id="0" name=""/>
        <dsp:cNvSpPr/>
      </dsp:nvSpPr>
      <dsp:spPr>
        <a:xfrm>
          <a:off x="0" y="331095"/>
          <a:ext cx="2011396" cy="1877841"/>
        </a:xfrm>
        <a:prstGeom prst="roundRect">
          <a:avLst/>
        </a:prstGeom>
        <a:solidFill>
          <a:schemeClr val="accent1"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106680" tIns="53340" rIns="106680" bIns="53340" numCol="1" spcCol="1270" anchor="ctr" anchorCtr="0">
          <a:noAutofit/>
        </a:bodyPr>
        <a:lstStyle/>
        <a:p>
          <a:pPr lvl="0" algn="ctr" defTabSz="12446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ru-RU" sz="2800" b="1" kern="1200" dirty="0" smtClean="0">
              <a:solidFill>
                <a:srgbClr val="002060"/>
              </a:solidFill>
              <a:latin typeface="Times New Roman" pitchFamily="18" charset="0"/>
              <a:cs typeface="Times New Roman" pitchFamily="18" charset="0"/>
            </a:rPr>
            <a:t>2018</a:t>
          </a:r>
          <a:endParaRPr lang="ru-RU" sz="2800" b="1" kern="1200" dirty="0">
            <a:solidFill>
              <a:srgbClr val="002060"/>
            </a:solidFill>
            <a:latin typeface="Times New Roman" pitchFamily="18" charset="0"/>
            <a:cs typeface="Times New Roman" pitchFamily="18" charset="0"/>
          </a:endParaRPr>
        </a:p>
      </dsp:txBody>
      <dsp:txXfrm>
        <a:off x="91669" y="422764"/>
        <a:ext cx="1828058" cy="1694503"/>
      </dsp:txXfrm>
    </dsp:sp>
    <dsp:sp modelId="{FEE14405-5086-4A95-B02D-45D99B911577}">
      <dsp:nvSpPr>
        <dsp:cNvPr id="0" name=""/>
        <dsp:cNvSpPr/>
      </dsp:nvSpPr>
      <dsp:spPr>
        <a:xfrm>
          <a:off x="2205479" y="2662526"/>
          <a:ext cx="6367080" cy="2138073"/>
        </a:xfrm>
        <a:prstGeom prst="rightArrow">
          <a:avLst>
            <a:gd name="adj1" fmla="val 75000"/>
            <a:gd name="adj2" fmla="val 50000"/>
          </a:avLst>
        </a:prstGeom>
        <a:solidFill>
          <a:schemeClr val="accent1">
            <a:alpha val="90000"/>
            <a:tint val="40000"/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accent1">
              <a:alpha val="90000"/>
              <a:tint val="40000"/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15240" tIns="15240" rIns="15240" bIns="15240" numCol="1" spcCol="1270" anchor="t" anchorCtr="0">
          <a:noAutofit/>
        </a:bodyPr>
        <a:lstStyle/>
        <a:p>
          <a:pPr marL="228600" lvl="1" indent="-228600" algn="l" defTabSz="1066800">
            <a:lnSpc>
              <a:spcPct val="90000"/>
            </a:lnSpc>
            <a:spcBef>
              <a:spcPct val="0"/>
            </a:spcBef>
            <a:spcAft>
              <a:spcPct val="15000"/>
            </a:spcAft>
            <a:buChar char="••"/>
          </a:pPr>
          <a:r>
            <a:rPr lang="ru-RU" sz="2400" b="1" kern="1200" dirty="0" smtClean="0">
              <a:latin typeface="Times New Roman" pitchFamily="18" charset="0"/>
              <a:cs typeface="Times New Roman" pitchFamily="18" charset="0"/>
            </a:rPr>
            <a:t>д. </a:t>
          </a:r>
          <a:r>
            <a:rPr lang="ru-RU" sz="2400" b="1" kern="1200" dirty="0" err="1" smtClean="0">
              <a:latin typeface="Times New Roman" pitchFamily="18" charset="0"/>
              <a:cs typeface="Times New Roman" pitchFamily="18" charset="0"/>
            </a:rPr>
            <a:t>Коткозеро,ул</a:t>
          </a:r>
          <a:r>
            <a:rPr lang="ru-RU" sz="2400" b="1" kern="1200" dirty="0" smtClean="0">
              <a:latin typeface="Times New Roman" pitchFamily="18" charset="0"/>
              <a:cs typeface="Times New Roman" pitchFamily="18" charset="0"/>
            </a:rPr>
            <a:t>. Школьная, д. 4</a:t>
          </a:r>
          <a:endParaRPr lang="ru-RU" sz="2400" b="1" kern="1200" dirty="0">
            <a:latin typeface="Times New Roman" pitchFamily="18" charset="0"/>
            <a:cs typeface="Times New Roman" pitchFamily="18" charset="0"/>
          </a:endParaRPr>
        </a:p>
        <a:p>
          <a:pPr marL="228600" lvl="1" indent="-228600" algn="l" defTabSz="1066800">
            <a:lnSpc>
              <a:spcPct val="90000"/>
            </a:lnSpc>
            <a:spcBef>
              <a:spcPct val="0"/>
            </a:spcBef>
            <a:spcAft>
              <a:spcPct val="15000"/>
            </a:spcAft>
            <a:buChar char="••"/>
          </a:pPr>
          <a:r>
            <a:rPr lang="ru-RU" sz="2400" b="1" kern="1200" dirty="0" smtClean="0">
              <a:latin typeface="Times New Roman" pitchFamily="18" charset="0"/>
              <a:cs typeface="Times New Roman" pitchFamily="18" charset="0"/>
            </a:rPr>
            <a:t>п. </a:t>
          </a:r>
          <a:r>
            <a:rPr lang="ru-RU" sz="2400" b="1" kern="1200" dirty="0" err="1" smtClean="0">
              <a:latin typeface="Times New Roman" pitchFamily="18" charset="0"/>
              <a:cs typeface="Times New Roman" pitchFamily="18" charset="0"/>
            </a:rPr>
            <a:t>Верхнеолонецкий,ул.Октябрьская</a:t>
          </a:r>
          <a:r>
            <a:rPr lang="ru-RU" sz="2400" b="1" kern="1200" dirty="0" smtClean="0">
              <a:latin typeface="Times New Roman" pitchFamily="18" charset="0"/>
              <a:cs typeface="Times New Roman" pitchFamily="18" charset="0"/>
            </a:rPr>
            <a:t>, д.42</a:t>
          </a:r>
          <a:endParaRPr lang="ru-RU" sz="2400" b="1" kern="1200" dirty="0">
            <a:latin typeface="Times New Roman" pitchFamily="18" charset="0"/>
            <a:cs typeface="Times New Roman" pitchFamily="18" charset="0"/>
          </a:endParaRPr>
        </a:p>
        <a:p>
          <a:pPr marL="228600" lvl="1" indent="-228600" algn="l" defTabSz="889000">
            <a:lnSpc>
              <a:spcPct val="90000"/>
            </a:lnSpc>
            <a:spcBef>
              <a:spcPct val="0"/>
            </a:spcBef>
            <a:spcAft>
              <a:spcPct val="15000"/>
            </a:spcAft>
            <a:buChar char="••"/>
          </a:pPr>
          <a:endParaRPr lang="ru-RU" sz="2000" b="1" kern="1200" dirty="0">
            <a:latin typeface="Times New Roman" pitchFamily="18" charset="0"/>
            <a:cs typeface="Times New Roman" pitchFamily="18" charset="0"/>
          </a:endParaRPr>
        </a:p>
        <a:p>
          <a:pPr marL="114300" lvl="1" indent="-114300" algn="l" defTabSz="622300">
            <a:lnSpc>
              <a:spcPct val="90000"/>
            </a:lnSpc>
            <a:spcBef>
              <a:spcPct val="0"/>
            </a:spcBef>
            <a:spcAft>
              <a:spcPct val="15000"/>
            </a:spcAft>
            <a:buChar char="••"/>
          </a:pPr>
          <a:endParaRPr lang="ru-RU" sz="1400" kern="1200" dirty="0">
            <a:latin typeface="Times New Roman" pitchFamily="18" charset="0"/>
            <a:cs typeface="Times New Roman" pitchFamily="18" charset="0"/>
          </a:endParaRPr>
        </a:p>
        <a:p>
          <a:pPr marL="114300" lvl="1" indent="-114300" algn="l" defTabSz="622300">
            <a:lnSpc>
              <a:spcPct val="90000"/>
            </a:lnSpc>
            <a:spcBef>
              <a:spcPct val="0"/>
            </a:spcBef>
            <a:spcAft>
              <a:spcPct val="15000"/>
            </a:spcAft>
            <a:buChar char="••"/>
          </a:pPr>
          <a:endParaRPr lang="ru-RU" sz="1400" kern="1200" dirty="0">
            <a:latin typeface="Times New Roman" pitchFamily="18" charset="0"/>
            <a:cs typeface="Times New Roman" pitchFamily="18" charset="0"/>
          </a:endParaRPr>
        </a:p>
      </dsp:txBody>
      <dsp:txXfrm>
        <a:off x="2205479" y="2929785"/>
        <a:ext cx="5565303" cy="1603555"/>
      </dsp:txXfrm>
    </dsp:sp>
    <dsp:sp modelId="{A4742FF0-DE03-4BAC-9E0A-644BD6DA1BA6}">
      <dsp:nvSpPr>
        <dsp:cNvPr id="0" name=""/>
        <dsp:cNvSpPr/>
      </dsp:nvSpPr>
      <dsp:spPr>
        <a:xfrm>
          <a:off x="0" y="2819619"/>
          <a:ext cx="2061460" cy="1923992"/>
        </a:xfrm>
        <a:prstGeom prst="roundRect">
          <a:avLst/>
        </a:prstGeom>
        <a:solidFill>
          <a:schemeClr val="accent1"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121920" tIns="60960" rIns="121920" bIns="60960" numCol="1" spcCol="1270" anchor="ctr" anchorCtr="0">
          <a:noAutofit/>
        </a:bodyPr>
        <a:lstStyle/>
        <a:p>
          <a:pPr lvl="0" algn="ctr" defTabSz="14224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ru-RU" sz="3200" b="1" kern="1200" dirty="0" smtClean="0">
              <a:solidFill>
                <a:srgbClr val="002060"/>
              </a:solidFill>
              <a:latin typeface="Times New Roman" pitchFamily="18" charset="0"/>
              <a:cs typeface="Times New Roman" pitchFamily="18" charset="0"/>
            </a:rPr>
            <a:t>2019 г</a:t>
          </a:r>
          <a:endParaRPr lang="ru-RU" sz="3200" b="1" kern="1200" dirty="0">
            <a:solidFill>
              <a:srgbClr val="002060"/>
            </a:solidFill>
            <a:latin typeface="Times New Roman" pitchFamily="18" charset="0"/>
            <a:cs typeface="Times New Roman" pitchFamily="18" charset="0"/>
          </a:endParaRPr>
        </a:p>
      </dsp:txBody>
      <dsp:txXfrm>
        <a:off x="93922" y="2913541"/>
        <a:ext cx="1873616" cy="1736148"/>
      </dsp:txXfrm>
    </dsp:sp>
  </dsp:spTree>
</dsp:drawing>
</file>

<file path=ppt/diagrams/layout1.xml><?xml version="1.0" encoding="utf-8"?>
<dgm:layoutDef xmlns:dgm="http://schemas.openxmlformats.org/drawingml/2006/diagram" xmlns:a="http://schemas.openxmlformats.org/drawingml/2006/main" uniqueId="urn:microsoft.com/office/officeart/2005/8/layout/vList6">
  <dgm:title val=""/>
  <dgm:desc val=""/>
  <dgm:catLst>
    <dgm:cat type="process" pri="22000"/>
    <dgm:cat type="list" pri="17000"/>
  </dgm:catLst>
  <dgm:sampData>
    <dgm:dataModel>
      <dgm:ptLst>
        <dgm:pt modelId="0" type="doc"/>
        <dgm:pt modelId="1">
          <dgm:prSet phldr="1"/>
        </dgm:pt>
        <dgm:pt modelId="11">
          <dgm:prSet phldr="1"/>
        </dgm:pt>
        <dgm:pt modelId="12">
          <dgm:prSet phldr="1"/>
        </dgm:pt>
        <dgm:pt modelId="2">
          <dgm:prSet phldr="1"/>
        </dgm:pt>
        <dgm:pt modelId="21">
          <dgm:prSet phldr="1"/>
        </dgm:pt>
        <dgm:pt modelId="22">
          <dgm:prSet phldr="1"/>
        </dgm:pt>
      </dgm:ptLst>
      <dgm:cxnLst>
        <dgm:cxn modelId="4" srcId="0" destId="1" srcOrd="0" destOrd="0"/>
        <dgm:cxn modelId="5" srcId="0" destId="2" srcOrd="1" destOrd="0"/>
        <dgm:cxn modelId="13" srcId="1" destId="11" srcOrd="0" destOrd="0"/>
        <dgm:cxn modelId="14" srcId="1" destId="12" srcOrd="0" destOrd="0"/>
        <dgm:cxn modelId="23" srcId="2" destId="21" srcOrd="0" destOrd="0"/>
        <dgm:cxn modelId="24" srcId="2" destId="22" srcOrd="0" destOrd="0"/>
      </dgm:cxnLst>
      <dgm:bg/>
      <dgm:whole/>
    </dgm:dataModel>
  </dgm:sampData>
  <dgm:styleData>
    <dgm:dataModel>
      <dgm:ptLst>
        <dgm:pt modelId="0" type="doc"/>
        <dgm:pt modelId="1"/>
        <dgm:pt modelId="2"/>
      </dgm:ptLst>
      <dgm:cxnLst>
        <dgm:cxn modelId="3" srcId="0" destId="1" srcOrd="0" destOrd="0"/>
        <dgm:cxn modelId="4" srcId="0" destId="2" srcOrd="1" destOrd="0"/>
      </dgm:cxnLst>
      <dgm:bg/>
      <dgm:whole/>
    </dgm:dataModel>
  </dgm:styleData>
  <dgm:clrData>
    <dgm:dataModel>
      <dgm:ptLst>
        <dgm:pt modelId="0" type="doc"/>
        <dgm:pt modelId="1"/>
        <dgm:pt modelId="2"/>
        <dgm:pt modelId="3"/>
        <dgm:pt modelId="4"/>
      </dgm:ptLst>
      <dgm:cxnLst>
        <dgm:cxn modelId="5" srcId="0" destId="1" srcOrd="0" destOrd="0"/>
        <dgm:cxn modelId="6" srcId="0" destId="2" srcOrd="1" destOrd="0"/>
        <dgm:cxn modelId="7" srcId="0" destId="3" srcOrd="2" destOrd="0"/>
        <dgm:cxn modelId="8" srcId="0" destId="4" srcOrd="3" destOrd="0"/>
      </dgm:cxnLst>
      <dgm:bg/>
      <dgm:whole/>
    </dgm:dataModel>
  </dgm:clrData>
  <dgm:layoutNode name="Name0">
    <dgm:varLst>
      <dgm:dir/>
      <dgm:animLvl val="lvl"/>
      <dgm:resizeHandles/>
    </dgm:varLst>
    <dgm:alg type="lin">
      <dgm:param type="linDir" val="fromT"/>
    </dgm:alg>
    <dgm:shape xmlns:r="http://schemas.openxmlformats.org/officeDocument/2006/relationships" r:blip="">
      <dgm:adjLst/>
    </dgm:shape>
    <dgm:presOf/>
    <dgm:constrLst>
      <dgm:constr type="w" for="ch" forName="linNode" refType="w"/>
      <dgm:constr type="h" for="ch" forName="linNode" refType="h"/>
      <dgm:constr type="h" for="ch" forName="spacing" refType="h" refFor="ch" refForName="linNode" fact="0.1"/>
      <dgm:constr type="primFontSz" for="des" forName="parentShp" op="equ" val="65"/>
      <dgm:constr type="primFontSz" for="des" forName="childShp" op="equ" val="65"/>
    </dgm:constrLst>
    <dgm:ruleLst/>
    <dgm:forEach name="Name1" axis="ch" ptType="node">
      <dgm:layoutNode name="linNode">
        <dgm:choose name="Name2">
          <dgm:if name="Name3" func="var" arg="dir" op="equ" val="norm">
            <dgm:alg type="lin">
              <dgm:param type="linDir" val="fromL"/>
            </dgm:alg>
          </dgm:if>
          <dgm:else name="Name4">
            <dgm:alg type="lin">
              <dgm:param type="linDir" val="fromR"/>
            </dgm:alg>
          </dgm:else>
        </dgm:choose>
        <dgm:shape xmlns:r="http://schemas.openxmlformats.org/officeDocument/2006/relationships" r:blip="">
          <dgm:adjLst/>
        </dgm:shape>
        <dgm:presOf/>
        <dgm:choose name="Name5">
          <dgm:if name="Name6" func="var" arg="dir" op="equ" val="norm">
            <dgm:constrLst>
              <dgm:constr type="w" for="ch" forName="parentShp" refType="w" fact="0.4"/>
              <dgm:constr type="h" for="ch" forName="parentShp" refType="h"/>
              <dgm:constr type="w" for="ch" forName="childShp" refType="w" fact="0.6"/>
              <dgm:constr type="h" for="ch" forName="childShp" refType="h" refFor="ch" refForName="parentShp"/>
            </dgm:constrLst>
          </dgm:if>
          <dgm:else name="Name7">
            <dgm:constrLst>
              <dgm:constr type="w" for="ch" forName="parentShp" refType="w" fact="0.4"/>
              <dgm:constr type="h" for="ch" forName="parentShp" refType="h"/>
              <dgm:constr type="w" for="ch" forName="childShp" refType="w" fact="0.6"/>
              <dgm:constr type="h" for="ch" forName="childShp" refType="h" refFor="ch" refForName="parentShp"/>
            </dgm:constrLst>
          </dgm:else>
        </dgm:choose>
        <dgm:ruleLst/>
        <dgm:layoutNode name="parentShp" styleLbl="node1">
          <dgm:varLst>
            <dgm:bulletEnabled val="1"/>
          </dgm:varLst>
          <dgm:alg type="tx"/>
          <dgm:shape xmlns:r="http://schemas.openxmlformats.org/officeDocument/2006/relationships" type="roundRect" r:blip="">
            <dgm:adjLst/>
          </dgm:shape>
          <dgm:presOf axis="self" ptType="node"/>
          <dgm:constrLst>
            <dgm:constr type="tMarg" refType="primFontSz" fact="0.15"/>
            <dgm:constr type="bMarg" refType="primFontSz" fact="0.15"/>
            <dgm:constr type="lMarg" refType="primFontSz" fact="0.3"/>
            <dgm:constr type="rMarg" refType="primFontSz" fact="0.3"/>
          </dgm:constrLst>
          <dgm:ruleLst>
            <dgm:rule type="primFontSz" val="5" fact="NaN" max="NaN"/>
          </dgm:ruleLst>
        </dgm:layoutNode>
        <dgm:layoutNode name="childShp" styleLbl="bgAccFollowNode1">
          <dgm:varLst>
            <dgm:bulletEnabled val="1"/>
          </dgm:varLst>
          <dgm:alg type="tx">
            <dgm:param type="stBulletLvl" val="1"/>
          </dgm:alg>
          <dgm:choose name="Name8">
            <dgm:if name="Name9" func="var" arg="dir" op="equ" val="norm">
              <dgm:shape xmlns:r="http://schemas.openxmlformats.org/officeDocument/2006/relationships" type="rightArrow" r:blip="" zOrderOff="-2">
                <dgm:adjLst>
                  <dgm:adj idx="1" val="0.75"/>
                </dgm:adjLst>
              </dgm:shape>
            </dgm:if>
            <dgm:else name="Name10">
              <dgm:shape xmlns:r="http://schemas.openxmlformats.org/officeDocument/2006/relationships" rot="180" type="rightArrow" r:blip="" zOrderOff="-2">
                <dgm:adjLst>
                  <dgm:adj idx="1" val="0.75"/>
                </dgm:adjLst>
              </dgm:shape>
            </dgm:else>
          </dgm:choose>
          <dgm:presOf axis="des" ptType="node"/>
          <dgm:constrLst>
            <dgm:constr type="secFontSz" refType="primFontSz"/>
            <dgm:constr type="tMarg" refType="primFontSz" fact="0.05"/>
            <dgm:constr type="bMarg" refType="primFontSz" fact="0.05"/>
            <dgm:constr type="lMarg" refType="primFontSz" fact="0.05"/>
            <dgm:constr type="rMarg" refType="primFontSz" fact="0.05"/>
          </dgm:constrLst>
          <dgm:ruleLst>
            <dgm:rule type="primFontSz" val="5" fact="NaN" max="NaN"/>
          </dgm:ruleLst>
        </dgm:layoutNode>
      </dgm:layoutNode>
      <dgm:forEach name="Name11" axis="followSib" ptType="sibTrans" cnt="1">
        <dgm:layoutNode name="spacing">
          <dgm:alg type="sp"/>
          <dgm:shape xmlns:r="http://schemas.openxmlformats.org/officeDocument/2006/relationships" r:blip="">
            <dgm:adjLst/>
          </dgm:shape>
          <dgm:presOf/>
          <dgm:constrLst/>
          <dgm:ruleLst/>
        </dgm:layoutNode>
      </dgm:forEach>
    </dgm:forEach>
  </dgm:layoutNode>
</dgm:layoutDef>
</file>

<file path=ppt/diagrams/layout2.xml><?xml version="1.0" encoding="utf-8"?>
<dgm:layoutDef xmlns:dgm="http://schemas.openxmlformats.org/drawingml/2006/diagram" xmlns:a="http://schemas.openxmlformats.org/drawingml/2006/main" uniqueId="urn:microsoft.com/office/officeart/2005/8/layout/vList6">
  <dgm:title val=""/>
  <dgm:desc val=""/>
  <dgm:catLst>
    <dgm:cat type="process" pri="22000"/>
    <dgm:cat type="list" pri="17000"/>
  </dgm:catLst>
  <dgm:sampData>
    <dgm:dataModel>
      <dgm:ptLst>
        <dgm:pt modelId="0" type="doc"/>
        <dgm:pt modelId="1">
          <dgm:prSet phldr="1"/>
        </dgm:pt>
        <dgm:pt modelId="11">
          <dgm:prSet phldr="1"/>
        </dgm:pt>
        <dgm:pt modelId="12">
          <dgm:prSet phldr="1"/>
        </dgm:pt>
        <dgm:pt modelId="2">
          <dgm:prSet phldr="1"/>
        </dgm:pt>
        <dgm:pt modelId="21">
          <dgm:prSet phldr="1"/>
        </dgm:pt>
        <dgm:pt modelId="22">
          <dgm:prSet phldr="1"/>
        </dgm:pt>
      </dgm:ptLst>
      <dgm:cxnLst>
        <dgm:cxn modelId="4" srcId="0" destId="1" srcOrd="0" destOrd="0"/>
        <dgm:cxn modelId="5" srcId="0" destId="2" srcOrd="1" destOrd="0"/>
        <dgm:cxn modelId="13" srcId="1" destId="11" srcOrd="0" destOrd="0"/>
        <dgm:cxn modelId="14" srcId="1" destId="12" srcOrd="0" destOrd="0"/>
        <dgm:cxn modelId="23" srcId="2" destId="21" srcOrd="0" destOrd="0"/>
        <dgm:cxn modelId="24" srcId="2" destId="22" srcOrd="0" destOrd="0"/>
      </dgm:cxnLst>
      <dgm:bg/>
      <dgm:whole/>
    </dgm:dataModel>
  </dgm:sampData>
  <dgm:styleData>
    <dgm:dataModel>
      <dgm:ptLst>
        <dgm:pt modelId="0" type="doc"/>
        <dgm:pt modelId="1"/>
        <dgm:pt modelId="2"/>
      </dgm:ptLst>
      <dgm:cxnLst>
        <dgm:cxn modelId="3" srcId="0" destId="1" srcOrd="0" destOrd="0"/>
        <dgm:cxn modelId="4" srcId="0" destId="2" srcOrd="1" destOrd="0"/>
      </dgm:cxnLst>
      <dgm:bg/>
      <dgm:whole/>
    </dgm:dataModel>
  </dgm:styleData>
  <dgm:clrData>
    <dgm:dataModel>
      <dgm:ptLst>
        <dgm:pt modelId="0" type="doc"/>
        <dgm:pt modelId="1"/>
        <dgm:pt modelId="2"/>
        <dgm:pt modelId="3"/>
        <dgm:pt modelId="4"/>
      </dgm:ptLst>
      <dgm:cxnLst>
        <dgm:cxn modelId="5" srcId="0" destId="1" srcOrd="0" destOrd="0"/>
        <dgm:cxn modelId="6" srcId="0" destId="2" srcOrd="1" destOrd="0"/>
        <dgm:cxn modelId="7" srcId="0" destId="3" srcOrd="2" destOrd="0"/>
        <dgm:cxn modelId="8" srcId="0" destId="4" srcOrd="3" destOrd="0"/>
      </dgm:cxnLst>
      <dgm:bg/>
      <dgm:whole/>
    </dgm:dataModel>
  </dgm:clrData>
  <dgm:layoutNode name="Name0">
    <dgm:varLst>
      <dgm:dir/>
      <dgm:animLvl val="lvl"/>
      <dgm:resizeHandles/>
    </dgm:varLst>
    <dgm:alg type="lin">
      <dgm:param type="linDir" val="fromT"/>
    </dgm:alg>
    <dgm:shape xmlns:r="http://schemas.openxmlformats.org/officeDocument/2006/relationships" r:blip="">
      <dgm:adjLst/>
    </dgm:shape>
    <dgm:presOf/>
    <dgm:constrLst>
      <dgm:constr type="w" for="ch" forName="linNode" refType="w"/>
      <dgm:constr type="h" for="ch" forName="linNode" refType="h"/>
      <dgm:constr type="h" for="ch" forName="spacing" refType="h" refFor="ch" refForName="linNode" fact="0.1"/>
      <dgm:constr type="primFontSz" for="des" forName="parentShp" op="equ" val="65"/>
      <dgm:constr type="primFontSz" for="des" forName="childShp" op="equ" val="65"/>
    </dgm:constrLst>
    <dgm:ruleLst/>
    <dgm:forEach name="Name1" axis="ch" ptType="node">
      <dgm:layoutNode name="linNode">
        <dgm:choose name="Name2">
          <dgm:if name="Name3" func="var" arg="dir" op="equ" val="norm">
            <dgm:alg type="lin">
              <dgm:param type="linDir" val="fromL"/>
            </dgm:alg>
          </dgm:if>
          <dgm:else name="Name4">
            <dgm:alg type="lin">
              <dgm:param type="linDir" val="fromR"/>
            </dgm:alg>
          </dgm:else>
        </dgm:choose>
        <dgm:shape xmlns:r="http://schemas.openxmlformats.org/officeDocument/2006/relationships" r:blip="">
          <dgm:adjLst/>
        </dgm:shape>
        <dgm:presOf/>
        <dgm:choose name="Name5">
          <dgm:if name="Name6" func="var" arg="dir" op="equ" val="norm">
            <dgm:constrLst>
              <dgm:constr type="w" for="ch" forName="parentShp" refType="w" fact="0.4"/>
              <dgm:constr type="h" for="ch" forName="parentShp" refType="h"/>
              <dgm:constr type="w" for="ch" forName="childShp" refType="w" fact="0.6"/>
              <dgm:constr type="h" for="ch" forName="childShp" refType="h" refFor="ch" refForName="parentShp"/>
            </dgm:constrLst>
          </dgm:if>
          <dgm:else name="Name7">
            <dgm:constrLst>
              <dgm:constr type="w" for="ch" forName="parentShp" refType="w" fact="0.4"/>
              <dgm:constr type="h" for="ch" forName="parentShp" refType="h"/>
              <dgm:constr type="w" for="ch" forName="childShp" refType="w" fact="0.6"/>
              <dgm:constr type="h" for="ch" forName="childShp" refType="h" refFor="ch" refForName="parentShp"/>
            </dgm:constrLst>
          </dgm:else>
        </dgm:choose>
        <dgm:ruleLst/>
        <dgm:layoutNode name="parentShp" styleLbl="node1">
          <dgm:varLst>
            <dgm:bulletEnabled val="1"/>
          </dgm:varLst>
          <dgm:alg type="tx"/>
          <dgm:shape xmlns:r="http://schemas.openxmlformats.org/officeDocument/2006/relationships" type="roundRect" r:blip="">
            <dgm:adjLst/>
          </dgm:shape>
          <dgm:presOf axis="self" ptType="node"/>
          <dgm:constrLst>
            <dgm:constr type="tMarg" refType="primFontSz" fact="0.15"/>
            <dgm:constr type="bMarg" refType="primFontSz" fact="0.15"/>
            <dgm:constr type="lMarg" refType="primFontSz" fact="0.3"/>
            <dgm:constr type="rMarg" refType="primFontSz" fact="0.3"/>
          </dgm:constrLst>
          <dgm:ruleLst>
            <dgm:rule type="primFontSz" val="5" fact="NaN" max="NaN"/>
          </dgm:ruleLst>
        </dgm:layoutNode>
        <dgm:layoutNode name="childShp" styleLbl="bgAccFollowNode1">
          <dgm:varLst>
            <dgm:bulletEnabled val="1"/>
          </dgm:varLst>
          <dgm:alg type="tx">
            <dgm:param type="stBulletLvl" val="1"/>
          </dgm:alg>
          <dgm:choose name="Name8">
            <dgm:if name="Name9" func="var" arg="dir" op="equ" val="norm">
              <dgm:shape xmlns:r="http://schemas.openxmlformats.org/officeDocument/2006/relationships" type="rightArrow" r:blip="" zOrderOff="-2">
                <dgm:adjLst>
                  <dgm:adj idx="1" val="0.75"/>
                </dgm:adjLst>
              </dgm:shape>
            </dgm:if>
            <dgm:else name="Name10">
              <dgm:shape xmlns:r="http://schemas.openxmlformats.org/officeDocument/2006/relationships" rot="180" type="rightArrow" r:blip="" zOrderOff="-2">
                <dgm:adjLst>
                  <dgm:adj idx="1" val="0.75"/>
                </dgm:adjLst>
              </dgm:shape>
            </dgm:else>
          </dgm:choose>
          <dgm:presOf axis="des" ptType="node"/>
          <dgm:constrLst>
            <dgm:constr type="secFontSz" refType="primFontSz"/>
            <dgm:constr type="tMarg" refType="primFontSz" fact="0.05"/>
            <dgm:constr type="bMarg" refType="primFontSz" fact="0.05"/>
            <dgm:constr type="lMarg" refType="primFontSz" fact="0.05"/>
            <dgm:constr type="rMarg" refType="primFontSz" fact="0.05"/>
          </dgm:constrLst>
          <dgm:ruleLst>
            <dgm:rule type="primFontSz" val="5" fact="NaN" max="NaN"/>
          </dgm:ruleLst>
        </dgm:layoutNode>
      </dgm:layoutNode>
      <dgm:forEach name="Name11" axis="followSib" ptType="sibTrans" cnt="1">
        <dgm:layoutNode name="spacing">
          <dgm:alg type="sp"/>
          <dgm:shape xmlns:r="http://schemas.openxmlformats.org/officeDocument/2006/relationships" r:blip="">
            <dgm:adjLst/>
          </dgm:shape>
          <dgm:presOf/>
          <dgm:constrLst/>
          <dgm:ruleLst/>
        </dgm:layoutNode>
      </dgm:forEach>
    </dgm:forEach>
  </dgm:layoutNode>
</dgm:layoutDef>
</file>

<file path=ppt/diagrams/layout3.xml><?xml version="1.0" encoding="utf-8"?>
<dgm:layoutDef xmlns:dgm="http://schemas.openxmlformats.org/drawingml/2006/diagram" xmlns:a="http://schemas.openxmlformats.org/drawingml/2006/main" uniqueId="urn:microsoft.com/office/officeart/2005/8/layout/vList6">
  <dgm:title val=""/>
  <dgm:desc val=""/>
  <dgm:catLst>
    <dgm:cat type="process" pri="22000"/>
    <dgm:cat type="list" pri="17000"/>
  </dgm:catLst>
  <dgm:sampData>
    <dgm:dataModel>
      <dgm:ptLst>
        <dgm:pt modelId="0" type="doc"/>
        <dgm:pt modelId="1">
          <dgm:prSet phldr="1"/>
        </dgm:pt>
        <dgm:pt modelId="11">
          <dgm:prSet phldr="1"/>
        </dgm:pt>
        <dgm:pt modelId="12">
          <dgm:prSet phldr="1"/>
        </dgm:pt>
        <dgm:pt modelId="2">
          <dgm:prSet phldr="1"/>
        </dgm:pt>
        <dgm:pt modelId="21">
          <dgm:prSet phldr="1"/>
        </dgm:pt>
        <dgm:pt modelId="22">
          <dgm:prSet phldr="1"/>
        </dgm:pt>
      </dgm:ptLst>
      <dgm:cxnLst>
        <dgm:cxn modelId="4" srcId="0" destId="1" srcOrd="0" destOrd="0"/>
        <dgm:cxn modelId="5" srcId="0" destId="2" srcOrd="1" destOrd="0"/>
        <dgm:cxn modelId="13" srcId="1" destId="11" srcOrd="0" destOrd="0"/>
        <dgm:cxn modelId="14" srcId="1" destId="12" srcOrd="0" destOrd="0"/>
        <dgm:cxn modelId="23" srcId="2" destId="21" srcOrd="0" destOrd="0"/>
        <dgm:cxn modelId="24" srcId="2" destId="22" srcOrd="0" destOrd="0"/>
      </dgm:cxnLst>
      <dgm:bg/>
      <dgm:whole/>
    </dgm:dataModel>
  </dgm:sampData>
  <dgm:styleData>
    <dgm:dataModel>
      <dgm:ptLst>
        <dgm:pt modelId="0" type="doc"/>
        <dgm:pt modelId="1"/>
        <dgm:pt modelId="2"/>
      </dgm:ptLst>
      <dgm:cxnLst>
        <dgm:cxn modelId="3" srcId="0" destId="1" srcOrd="0" destOrd="0"/>
        <dgm:cxn modelId="4" srcId="0" destId="2" srcOrd="1" destOrd="0"/>
      </dgm:cxnLst>
      <dgm:bg/>
      <dgm:whole/>
    </dgm:dataModel>
  </dgm:styleData>
  <dgm:clrData>
    <dgm:dataModel>
      <dgm:ptLst>
        <dgm:pt modelId="0" type="doc"/>
        <dgm:pt modelId="1"/>
        <dgm:pt modelId="2"/>
        <dgm:pt modelId="3"/>
        <dgm:pt modelId="4"/>
      </dgm:ptLst>
      <dgm:cxnLst>
        <dgm:cxn modelId="5" srcId="0" destId="1" srcOrd="0" destOrd="0"/>
        <dgm:cxn modelId="6" srcId="0" destId="2" srcOrd="1" destOrd="0"/>
        <dgm:cxn modelId="7" srcId="0" destId="3" srcOrd="2" destOrd="0"/>
        <dgm:cxn modelId="8" srcId="0" destId="4" srcOrd="3" destOrd="0"/>
      </dgm:cxnLst>
      <dgm:bg/>
      <dgm:whole/>
    </dgm:dataModel>
  </dgm:clrData>
  <dgm:layoutNode name="Name0">
    <dgm:varLst>
      <dgm:dir/>
      <dgm:animLvl val="lvl"/>
      <dgm:resizeHandles/>
    </dgm:varLst>
    <dgm:alg type="lin">
      <dgm:param type="linDir" val="fromT"/>
    </dgm:alg>
    <dgm:shape xmlns:r="http://schemas.openxmlformats.org/officeDocument/2006/relationships" r:blip="">
      <dgm:adjLst/>
    </dgm:shape>
    <dgm:presOf/>
    <dgm:constrLst>
      <dgm:constr type="w" for="ch" forName="linNode" refType="w"/>
      <dgm:constr type="h" for="ch" forName="linNode" refType="h"/>
      <dgm:constr type="h" for="ch" forName="spacing" refType="h" refFor="ch" refForName="linNode" fact="0.1"/>
      <dgm:constr type="primFontSz" for="des" forName="parentShp" op="equ" val="65"/>
      <dgm:constr type="primFontSz" for="des" forName="childShp" op="equ" val="65"/>
    </dgm:constrLst>
    <dgm:ruleLst/>
    <dgm:forEach name="Name1" axis="ch" ptType="node">
      <dgm:layoutNode name="linNode">
        <dgm:choose name="Name2">
          <dgm:if name="Name3" func="var" arg="dir" op="equ" val="norm">
            <dgm:alg type="lin">
              <dgm:param type="linDir" val="fromL"/>
            </dgm:alg>
          </dgm:if>
          <dgm:else name="Name4">
            <dgm:alg type="lin">
              <dgm:param type="linDir" val="fromR"/>
            </dgm:alg>
          </dgm:else>
        </dgm:choose>
        <dgm:shape xmlns:r="http://schemas.openxmlformats.org/officeDocument/2006/relationships" r:blip="">
          <dgm:adjLst/>
        </dgm:shape>
        <dgm:presOf/>
        <dgm:choose name="Name5">
          <dgm:if name="Name6" func="var" arg="dir" op="equ" val="norm">
            <dgm:constrLst>
              <dgm:constr type="w" for="ch" forName="parentShp" refType="w" fact="0.4"/>
              <dgm:constr type="h" for="ch" forName="parentShp" refType="h"/>
              <dgm:constr type="w" for="ch" forName="childShp" refType="w" fact="0.6"/>
              <dgm:constr type="h" for="ch" forName="childShp" refType="h" refFor="ch" refForName="parentShp"/>
            </dgm:constrLst>
          </dgm:if>
          <dgm:else name="Name7">
            <dgm:constrLst>
              <dgm:constr type="w" for="ch" forName="parentShp" refType="w" fact="0.4"/>
              <dgm:constr type="h" for="ch" forName="parentShp" refType="h"/>
              <dgm:constr type="w" for="ch" forName="childShp" refType="w" fact="0.6"/>
              <dgm:constr type="h" for="ch" forName="childShp" refType="h" refFor="ch" refForName="parentShp"/>
            </dgm:constrLst>
          </dgm:else>
        </dgm:choose>
        <dgm:ruleLst/>
        <dgm:layoutNode name="parentShp" styleLbl="node1">
          <dgm:varLst>
            <dgm:bulletEnabled val="1"/>
          </dgm:varLst>
          <dgm:alg type="tx"/>
          <dgm:shape xmlns:r="http://schemas.openxmlformats.org/officeDocument/2006/relationships" type="roundRect" r:blip="">
            <dgm:adjLst/>
          </dgm:shape>
          <dgm:presOf axis="self" ptType="node"/>
          <dgm:constrLst>
            <dgm:constr type="tMarg" refType="primFontSz" fact="0.15"/>
            <dgm:constr type="bMarg" refType="primFontSz" fact="0.15"/>
            <dgm:constr type="lMarg" refType="primFontSz" fact="0.3"/>
            <dgm:constr type="rMarg" refType="primFontSz" fact="0.3"/>
          </dgm:constrLst>
          <dgm:ruleLst>
            <dgm:rule type="primFontSz" val="5" fact="NaN" max="NaN"/>
          </dgm:ruleLst>
        </dgm:layoutNode>
        <dgm:layoutNode name="childShp" styleLbl="bgAccFollowNode1">
          <dgm:varLst>
            <dgm:bulletEnabled val="1"/>
          </dgm:varLst>
          <dgm:alg type="tx">
            <dgm:param type="stBulletLvl" val="1"/>
          </dgm:alg>
          <dgm:choose name="Name8">
            <dgm:if name="Name9" func="var" arg="dir" op="equ" val="norm">
              <dgm:shape xmlns:r="http://schemas.openxmlformats.org/officeDocument/2006/relationships" type="rightArrow" r:blip="" zOrderOff="-2">
                <dgm:adjLst>
                  <dgm:adj idx="1" val="0.75"/>
                </dgm:adjLst>
              </dgm:shape>
            </dgm:if>
            <dgm:else name="Name10">
              <dgm:shape xmlns:r="http://schemas.openxmlformats.org/officeDocument/2006/relationships" rot="180" type="rightArrow" r:blip="" zOrderOff="-2">
                <dgm:adjLst>
                  <dgm:adj idx="1" val="0.75"/>
                </dgm:adjLst>
              </dgm:shape>
            </dgm:else>
          </dgm:choose>
          <dgm:presOf axis="des" ptType="node"/>
          <dgm:constrLst>
            <dgm:constr type="secFontSz" refType="primFontSz"/>
            <dgm:constr type="tMarg" refType="primFontSz" fact="0.05"/>
            <dgm:constr type="bMarg" refType="primFontSz" fact="0.05"/>
            <dgm:constr type="lMarg" refType="primFontSz" fact="0.05"/>
            <dgm:constr type="rMarg" refType="primFontSz" fact="0.05"/>
          </dgm:constrLst>
          <dgm:ruleLst>
            <dgm:rule type="primFontSz" val="5" fact="NaN" max="NaN"/>
          </dgm:ruleLst>
        </dgm:layoutNode>
      </dgm:layoutNode>
      <dgm:forEach name="Name11" axis="followSib" ptType="sibTrans" cnt="1">
        <dgm:layoutNode name="spacing">
          <dgm:alg type="sp"/>
          <dgm:shape xmlns:r="http://schemas.openxmlformats.org/officeDocument/2006/relationships" r:blip="">
            <dgm:adjLst/>
          </dgm:shape>
          <dgm:presOf/>
          <dgm:constrLst/>
          <dgm:ruleLst/>
        </dgm:layoutNode>
      </dgm:forEach>
    </dgm:forEach>
  </dgm:layoutNode>
</dgm:layoutDef>
</file>

<file path=ppt/diagrams/layout4.xml><?xml version="1.0" encoding="utf-8"?>
<dgm:layoutDef xmlns:dgm="http://schemas.openxmlformats.org/drawingml/2006/diagram" xmlns:a="http://schemas.openxmlformats.org/drawingml/2006/main" uniqueId="urn:microsoft.com/office/officeart/2005/8/layout/vList6">
  <dgm:title val=""/>
  <dgm:desc val=""/>
  <dgm:catLst>
    <dgm:cat type="process" pri="22000"/>
    <dgm:cat type="list" pri="17000"/>
  </dgm:catLst>
  <dgm:sampData>
    <dgm:dataModel>
      <dgm:ptLst>
        <dgm:pt modelId="0" type="doc"/>
        <dgm:pt modelId="1">
          <dgm:prSet phldr="1"/>
        </dgm:pt>
        <dgm:pt modelId="11">
          <dgm:prSet phldr="1"/>
        </dgm:pt>
        <dgm:pt modelId="12">
          <dgm:prSet phldr="1"/>
        </dgm:pt>
        <dgm:pt modelId="2">
          <dgm:prSet phldr="1"/>
        </dgm:pt>
        <dgm:pt modelId="21">
          <dgm:prSet phldr="1"/>
        </dgm:pt>
        <dgm:pt modelId="22">
          <dgm:prSet phldr="1"/>
        </dgm:pt>
      </dgm:ptLst>
      <dgm:cxnLst>
        <dgm:cxn modelId="4" srcId="0" destId="1" srcOrd="0" destOrd="0"/>
        <dgm:cxn modelId="5" srcId="0" destId="2" srcOrd="1" destOrd="0"/>
        <dgm:cxn modelId="13" srcId="1" destId="11" srcOrd="0" destOrd="0"/>
        <dgm:cxn modelId="14" srcId="1" destId="12" srcOrd="0" destOrd="0"/>
        <dgm:cxn modelId="23" srcId="2" destId="21" srcOrd="0" destOrd="0"/>
        <dgm:cxn modelId="24" srcId="2" destId="22" srcOrd="0" destOrd="0"/>
      </dgm:cxnLst>
      <dgm:bg/>
      <dgm:whole/>
    </dgm:dataModel>
  </dgm:sampData>
  <dgm:styleData>
    <dgm:dataModel>
      <dgm:ptLst>
        <dgm:pt modelId="0" type="doc"/>
        <dgm:pt modelId="1"/>
        <dgm:pt modelId="2"/>
      </dgm:ptLst>
      <dgm:cxnLst>
        <dgm:cxn modelId="3" srcId="0" destId="1" srcOrd="0" destOrd="0"/>
        <dgm:cxn modelId="4" srcId="0" destId="2" srcOrd="1" destOrd="0"/>
      </dgm:cxnLst>
      <dgm:bg/>
      <dgm:whole/>
    </dgm:dataModel>
  </dgm:styleData>
  <dgm:clrData>
    <dgm:dataModel>
      <dgm:ptLst>
        <dgm:pt modelId="0" type="doc"/>
        <dgm:pt modelId="1"/>
        <dgm:pt modelId="2"/>
        <dgm:pt modelId="3"/>
        <dgm:pt modelId="4"/>
      </dgm:ptLst>
      <dgm:cxnLst>
        <dgm:cxn modelId="5" srcId="0" destId="1" srcOrd="0" destOrd="0"/>
        <dgm:cxn modelId="6" srcId="0" destId="2" srcOrd="1" destOrd="0"/>
        <dgm:cxn modelId="7" srcId="0" destId="3" srcOrd="2" destOrd="0"/>
        <dgm:cxn modelId="8" srcId="0" destId="4" srcOrd="3" destOrd="0"/>
      </dgm:cxnLst>
      <dgm:bg/>
      <dgm:whole/>
    </dgm:dataModel>
  </dgm:clrData>
  <dgm:layoutNode name="Name0">
    <dgm:varLst>
      <dgm:dir/>
      <dgm:animLvl val="lvl"/>
      <dgm:resizeHandles/>
    </dgm:varLst>
    <dgm:alg type="lin">
      <dgm:param type="linDir" val="fromT"/>
    </dgm:alg>
    <dgm:shape xmlns:r="http://schemas.openxmlformats.org/officeDocument/2006/relationships" r:blip="">
      <dgm:adjLst/>
    </dgm:shape>
    <dgm:presOf/>
    <dgm:constrLst>
      <dgm:constr type="w" for="ch" forName="linNode" refType="w"/>
      <dgm:constr type="h" for="ch" forName="linNode" refType="h"/>
      <dgm:constr type="h" for="ch" forName="spacing" refType="h" refFor="ch" refForName="linNode" fact="0.1"/>
      <dgm:constr type="primFontSz" for="des" forName="parentShp" op="equ" val="65"/>
      <dgm:constr type="primFontSz" for="des" forName="childShp" op="equ" val="65"/>
    </dgm:constrLst>
    <dgm:ruleLst/>
    <dgm:forEach name="Name1" axis="ch" ptType="node">
      <dgm:layoutNode name="linNode">
        <dgm:choose name="Name2">
          <dgm:if name="Name3" func="var" arg="dir" op="equ" val="norm">
            <dgm:alg type="lin">
              <dgm:param type="linDir" val="fromL"/>
            </dgm:alg>
          </dgm:if>
          <dgm:else name="Name4">
            <dgm:alg type="lin">
              <dgm:param type="linDir" val="fromR"/>
            </dgm:alg>
          </dgm:else>
        </dgm:choose>
        <dgm:shape xmlns:r="http://schemas.openxmlformats.org/officeDocument/2006/relationships" r:blip="">
          <dgm:adjLst/>
        </dgm:shape>
        <dgm:presOf/>
        <dgm:choose name="Name5">
          <dgm:if name="Name6" func="var" arg="dir" op="equ" val="norm">
            <dgm:constrLst>
              <dgm:constr type="w" for="ch" forName="parentShp" refType="w" fact="0.4"/>
              <dgm:constr type="h" for="ch" forName="parentShp" refType="h"/>
              <dgm:constr type="w" for="ch" forName="childShp" refType="w" fact="0.6"/>
              <dgm:constr type="h" for="ch" forName="childShp" refType="h" refFor="ch" refForName="parentShp"/>
            </dgm:constrLst>
          </dgm:if>
          <dgm:else name="Name7">
            <dgm:constrLst>
              <dgm:constr type="w" for="ch" forName="parentShp" refType="w" fact="0.4"/>
              <dgm:constr type="h" for="ch" forName="parentShp" refType="h"/>
              <dgm:constr type="w" for="ch" forName="childShp" refType="w" fact="0.6"/>
              <dgm:constr type="h" for="ch" forName="childShp" refType="h" refFor="ch" refForName="parentShp"/>
            </dgm:constrLst>
          </dgm:else>
        </dgm:choose>
        <dgm:ruleLst/>
        <dgm:layoutNode name="parentShp" styleLbl="node1">
          <dgm:varLst>
            <dgm:bulletEnabled val="1"/>
          </dgm:varLst>
          <dgm:alg type="tx"/>
          <dgm:shape xmlns:r="http://schemas.openxmlformats.org/officeDocument/2006/relationships" type="roundRect" r:blip="">
            <dgm:adjLst/>
          </dgm:shape>
          <dgm:presOf axis="self" ptType="node"/>
          <dgm:constrLst>
            <dgm:constr type="tMarg" refType="primFontSz" fact="0.15"/>
            <dgm:constr type="bMarg" refType="primFontSz" fact="0.15"/>
            <dgm:constr type="lMarg" refType="primFontSz" fact="0.3"/>
            <dgm:constr type="rMarg" refType="primFontSz" fact="0.3"/>
          </dgm:constrLst>
          <dgm:ruleLst>
            <dgm:rule type="primFontSz" val="5" fact="NaN" max="NaN"/>
          </dgm:ruleLst>
        </dgm:layoutNode>
        <dgm:layoutNode name="childShp" styleLbl="bgAccFollowNode1">
          <dgm:varLst>
            <dgm:bulletEnabled val="1"/>
          </dgm:varLst>
          <dgm:alg type="tx">
            <dgm:param type="stBulletLvl" val="1"/>
          </dgm:alg>
          <dgm:choose name="Name8">
            <dgm:if name="Name9" func="var" arg="dir" op="equ" val="norm">
              <dgm:shape xmlns:r="http://schemas.openxmlformats.org/officeDocument/2006/relationships" type="rightArrow" r:blip="" zOrderOff="-2">
                <dgm:adjLst>
                  <dgm:adj idx="1" val="0.75"/>
                </dgm:adjLst>
              </dgm:shape>
            </dgm:if>
            <dgm:else name="Name10">
              <dgm:shape xmlns:r="http://schemas.openxmlformats.org/officeDocument/2006/relationships" rot="180" type="rightArrow" r:blip="" zOrderOff="-2">
                <dgm:adjLst>
                  <dgm:adj idx="1" val="0.75"/>
                </dgm:adjLst>
              </dgm:shape>
            </dgm:else>
          </dgm:choose>
          <dgm:presOf axis="des" ptType="node"/>
          <dgm:constrLst>
            <dgm:constr type="secFontSz" refType="primFontSz"/>
            <dgm:constr type="tMarg" refType="primFontSz" fact="0.05"/>
            <dgm:constr type="bMarg" refType="primFontSz" fact="0.05"/>
            <dgm:constr type="lMarg" refType="primFontSz" fact="0.05"/>
            <dgm:constr type="rMarg" refType="primFontSz" fact="0.05"/>
          </dgm:constrLst>
          <dgm:ruleLst>
            <dgm:rule type="primFontSz" val="5" fact="NaN" max="NaN"/>
          </dgm:ruleLst>
        </dgm:layoutNode>
      </dgm:layoutNode>
      <dgm:forEach name="Name11" axis="followSib" ptType="sibTrans" cnt="1">
        <dgm:layoutNode name="spacing">
          <dgm:alg type="sp"/>
          <dgm:shape xmlns:r="http://schemas.openxmlformats.org/officeDocument/2006/relationships" r:blip="">
            <dgm:adjLst/>
          </dgm:shape>
          <dgm:presOf/>
          <dgm:constrLst/>
          <dgm:ruleLst/>
        </dgm:layoutNode>
      </dgm:forEach>
    </dgm:forEach>
  </dgm:layoutNode>
</dgm:layoutDef>
</file>

<file path=ppt/diagrams/layout5.xml><?xml version="1.0" encoding="utf-8"?>
<dgm:layoutDef xmlns:dgm="http://schemas.openxmlformats.org/drawingml/2006/diagram" xmlns:a="http://schemas.openxmlformats.org/drawingml/2006/main" uniqueId="urn:microsoft.com/office/officeart/2005/8/layout/vList6">
  <dgm:title val=""/>
  <dgm:desc val=""/>
  <dgm:catLst>
    <dgm:cat type="process" pri="22000"/>
    <dgm:cat type="list" pri="17000"/>
  </dgm:catLst>
  <dgm:sampData>
    <dgm:dataModel>
      <dgm:ptLst>
        <dgm:pt modelId="0" type="doc"/>
        <dgm:pt modelId="1">
          <dgm:prSet phldr="1"/>
        </dgm:pt>
        <dgm:pt modelId="11">
          <dgm:prSet phldr="1"/>
        </dgm:pt>
        <dgm:pt modelId="12">
          <dgm:prSet phldr="1"/>
        </dgm:pt>
        <dgm:pt modelId="2">
          <dgm:prSet phldr="1"/>
        </dgm:pt>
        <dgm:pt modelId="21">
          <dgm:prSet phldr="1"/>
        </dgm:pt>
        <dgm:pt modelId="22">
          <dgm:prSet phldr="1"/>
        </dgm:pt>
      </dgm:ptLst>
      <dgm:cxnLst>
        <dgm:cxn modelId="4" srcId="0" destId="1" srcOrd="0" destOrd="0"/>
        <dgm:cxn modelId="5" srcId="0" destId="2" srcOrd="1" destOrd="0"/>
        <dgm:cxn modelId="13" srcId="1" destId="11" srcOrd="0" destOrd="0"/>
        <dgm:cxn modelId="14" srcId="1" destId="12" srcOrd="0" destOrd="0"/>
        <dgm:cxn modelId="23" srcId="2" destId="21" srcOrd="0" destOrd="0"/>
        <dgm:cxn modelId="24" srcId="2" destId="22" srcOrd="0" destOrd="0"/>
      </dgm:cxnLst>
      <dgm:bg/>
      <dgm:whole/>
    </dgm:dataModel>
  </dgm:sampData>
  <dgm:styleData>
    <dgm:dataModel>
      <dgm:ptLst>
        <dgm:pt modelId="0" type="doc"/>
        <dgm:pt modelId="1"/>
        <dgm:pt modelId="2"/>
      </dgm:ptLst>
      <dgm:cxnLst>
        <dgm:cxn modelId="3" srcId="0" destId="1" srcOrd="0" destOrd="0"/>
        <dgm:cxn modelId="4" srcId="0" destId="2" srcOrd="1" destOrd="0"/>
      </dgm:cxnLst>
      <dgm:bg/>
      <dgm:whole/>
    </dgm:dataModel>
  </dgm:styleData>
  <dgm:clrData>
    <dgm:dataModel>
      <dgm:ptLst>
        <dgm:pt modelId="0" type="doc"/>
        <dgm:pt modelId="1"/>
        <dgm:pt modelId="2"/>
        <dgm:pt modelId="3"/>
        <dgm:pt modelId="4"/>
      </dgm:ptLst>
      <dgm:cxnLst>
        <dgm:cxn modelId="5" srcId="0" destId="1" srcOrd="0" destOrd="0"/>
        <dgm:cxn modelId="6" srcId="0" destId="2" srcOrd="1" destOrd="0"/>
        <dgm:cxn modelId="7" srcId="0" destId="3" srcOrd="2" destOrd="0"/>
        <dgm:cxn modelId="8" srcId="0" destId="4" srcOrd="3" destOrd="0"/>
      </dgm:cxnLst>
      <dgm:bg/>
      <dgm:whole/>
    </dgm:dataModel>
  </dgm:clrData>
  <dgm:layoutNode name="Name0">
    <dgm:varLst>
      <dgm:dir/>
      <dgm:animLvl val="lvl"/>
      <dgm:resizeHandles/>
    </dgm:varLst>
    <dgm:alg type="lin">
      <dgm:param type="linDir" val="fromT"/>
    </dgm:alg>
    <dgm:shape xmlns:r="http://schemas.openxmlformats.org/officeDocument/2006/relationships" r:blip="">
      <dgm:adjLst/>
    </dgm:shape>
    <dgm:presOf/>
    <dgm:constrLst>
      <dgm:constr type="w" for="ch" forName="linNode" refType="w"/>
      <dgm:constr type="h" for="ch" forName="linNode" refType="h"/>
      <dgm:constr type="h" for="ch" forName="spacing" refType="h" refFor="ch" refForName="linNode" fact="0.1"/>
      <dgm:constr type="primFontSz" for="des" forName="parentShp" op="equ" val="65"/>
      <dgm:constr type="primFontSz" for="des" forName="childShp" op="equ" val="65"/>
    </dgm:constrLst>
    <dgm:ruleLst/>
    <dgm:forEach name="Name1" axis="ch" ptType="node">
      <dgm:layoutNode name="linNode">
        <dgm:choose name="Name2">
          <dgm:if name="Name3" func="var" arg="dir" op="equ" val="norm">
            <dgm:alg type="lin">
              <dgm:param type="linDir" val="fromL"/>
            </dgm:alg>
          </dgm:if>
          <dgm:else name="Name4">
            <dgm:alg type="lin">
              <dgm:param type="linDir" val="fromR"/>
            </dgm:alg>
          </dgm:else>
        </dgm:choose>
        <dgm:shape xmlns:r="http://schemas.openxmlformats.org/officeDocument/2006/relationships" r:blip="">
          <dgm:adjLst/>
        </dgm:shape>
        <dgm:presOf/>
        <dgm:choose name="Name5">
          <dgm:if name="Name6" func="var" arg="dir" op="equ" val="norm">
            <dgm:constrLst>
              <dgm:constr type="w" for="ch" forName="parentShp" refType="w" fact="0.4"/>
              <dgm:constr type="h" for="ch" forName="parentShp" refType="h"/>
              <dgm:constr type="w" for="ch" forName="childShp" refType="w" fact="0.6"/>
              <dgm:constr type="h" for="ch" forName="childShp" refType="h" refFor="ch" refForName="parentShp"/>
            </dgm:constrLst>
          </dgm:if>
          <dgm:else name="Name7">
            <dgm:constrLst>
              <dgm:constr type="w" for="ch" forName="parentShp" refType="w" fact="0.4"/>
              <dgm:constr type="h" for="ch" forName="parentShp" refType="h"/>
              <dgm:constr type="w" for="ch" forName="childShp" refType="w" fact="0.6"/>
              <dgm:constr type="h" for="ch" forName="childShp" refType="h" refFor="ch" refForName="parentShp"/>
            </dgm:constrLst>
          </dgm:else>
        </dgm:choose>
        <dgm:ruleLst/>
        <dgm:layoutNode name="parentShp" styleLbl="node1">
          <dgm:varLst>
            <dgm:bulletEnabled val="1"/>
          </dgm:varLst>
          <dgm:alg type="tx"/>
          <dgm:shape xmlns:r="http://schemas.openxmlformats.org/officeDocument/2006/relationships" type="roundRect" r:blip="">
            <dgm:adjLst/>
          </dgm:shape>
          <dgm:presOf axis="self" ptType="node"/>
          <dgm:constrLst>
            <dgm:constr type="tMarg" refType="primFontSz" fact="0.15"/>
            <dgm:constr type="bMarg" refType="primFontSz" fact="0.15"/>
            <dgm:constr type="lMarg" refType="primFontSz" fact="0.3"/>
            <dgm:constr type="rMarg" refType="primFontSz" fact="0.3"/>
          </dgm:constrLst>
          <dgm:ruleLst>
            <dgm:rule type="primFontSz" val="5" fact="NaN" max="NaN"/>
          </dgm:ruleLst>
        </dgm:layoutNode>
        <dgm:layoutNode name="childShp" styleLbl="bgAccFollowNode1">
          <dgm:varLst>
            <dgm:bulletEnabled val="1"/>
          </dgm:varLst>
          <dgm:alg type="tx">
            <dgm:param type="stBulletLvl" val="1"/>
          </dgm:alg>
          <dgm:choose name="Name8">
            <dgm:if name="Name9" func="var" arg="dir" op="equ" val="norm">
              <dgm:shape xmlns:r="http://schemas.openxmlformats.org/officeDocument/2006/relationships" type="rightArrow" r:blip="" zOrderOff="-2">
                <dgm:adjLst>
                  <dgm:adj idx="1" val="0.75"/>
                </dgm:adjLst>
              </dgm:shape>
            </dgm:if>
            <dgm:else name="Name10">
              <dgm:shape xmlns:r="http://schemas.openxmlformats.org/officeDocument/2006/relationships" rot="180" type="rightArrow" r:blip="" zOrderOff="-2">
                <dgm:adjLst>
                  <dgm:adj idx="1" val="0.75"/>
                </dgm:adjLst>
              </dgm:shape>
            </dgm:else>
          </dgm:choose>
          <dgm:presOf axis="des" ptType="node"/>
          <dgm:constrLst>
            <dgm:constr type="secFontSz" refType="primFontSz"/>
            <dgm:constr type="tMarg" refType="primFontSz" fact="0.05"/>
            <dgm:constr type="bMarg" refType="primFontSz" fact="0.05"/>
            <dgm:constr type="lMarg" refType="primFontSz" fact="0.05"/>
            <dgm:constr type="rMarg" refType="primFontSz" fact="0.05"/>
          </dgm:constrLst>
          <dgm:ruleLst>
            <dgm:rule type="primFontSz" val="5" fact="NaN" max="NaN"/>
          </dgm:ruleLst>
        </dgm:layoutNode>
      </dgm:layoutNode>
      <dgm:forEach name="Name11" axis="followSib" ptType="sibTrans" cnt="1">
        <dgm:layoutNode name="spacing">
          <dgm:alg type="sp"/>
          <dgm:shape xmlns:r="http://schemas.openxmlformats.org/officeDocument/2006/relationships" r:blip="">
            <dgm:adjLst/>
          </dgm:shape>
          <dgm:presOf/>
          <dgm:constrLst/>
          <dgm:ruleLst/>
        </dgm:layoutNode>
      </dgm:forEach>
    </dgm:forEach>
  </dgm:layoutNode>
</dgm:layoutDef>
</file>

<file path=ppt/diagrams/quickStyle1.xml><?xml version="1.0" encoding="utf-8"?>
<dgm:styleDef xmlns:dgm="http://schemas.openxmlformats.org/drawingml/2006/diagram" xmlns:a="http://schemas.openxmlformats.org/drawingml/2006/main" uniqueId="urn:microsoft.com/office/officeart/2005/8/quickstyle/simple1#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2.xml><?xml version="1.0" encoding="utf-8"?>
<dgm:styleDef xmlns:dgm="http://schemas.openxmlformats.org/drawingml/2006/diagram" xmlns:a="http://schemas.openxmlformats.org/drawingml/2006/main" uniqueId="urn:microsoft.com/office/officeart/2005/8/quickstyle/simple1#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3.xml><?xml version="1.0" encoding="utf-8"?>
<dgm:styleDef xmlns:dgm="http://schemas.openxmlformats.org/drawingml/2006/diagram" xmlns:a="http://schemas.openxmlformats.org/drawingml/2006/main" uniqueId="urn:microsoft.com/office/officeart/2005/8/quickstyle/simple1#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4.xml><?xml version="1.0" encoding="utf-8"?>
<dgm:styleDef xmlns:dgm="http://schemas.openxmlformats.org/drawingml/2006/diagram" xmlns:a="http://schemas.openxmlformats.org/drawingml/2006/main" uniqueId="urn:microsoft.com/office/officeart/2005/8/quickstyle/simple1#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5.xml><?xml version="1.0" encoding="utf-8"?>
<dgm:styleDef xmlns:dgm="http://schemas.openxmlformats.org/drawingml/2006/diagram" xmlns:a="http://schemas.openxmlformats.org/drawingml/2006/main" uniqueId="urn:microsoft.com/office/officeart/2005/8/quickstyle/simple1#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rawings/_rels/vmlDrawing1.vml.rels><?xml version="1.0" encoding="UTF-8" standalone="yes"?>
<Relationships xmlns="http://schemas.openxmlformats.org/package/2006/relationships"><Relationship Id="rId1" Type="http://schemas.openxmlformats.org/officeDocument/2006/relationships/image" Target="../media/image4.png"/></Relationships>
</file>

<file path=ppt/handoutMasters/_rels/handout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handoutMasters/handoutMaster1.xml><?xml version="1.0" encoding="utf-8"?>
<p:handout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хний колонтитул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ru-RU"/>
          </a:p>
        </p:txBody>
      </p:sp>
      <p:sp>
        <p:nvSpPr>
          <p:cNvPr id="3" name="Дата 2"/>
          <p:cNvSpPr>
            <a:spLocks noGrp="1"/>
          </p:cNvSpPr>
          <p:nvPr>
            <p:ph type="dt" sz="quarter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4FCD15C1-F7A6-4BB4-AC1A-2CBB6F8A8BA3}" type="datetimeFigureOut">
              <a:rPr lang="ru-RU" smtClean="0"/>
              <a:pPr/>
              <a:t>17.03.2023</a:t>
            </a:fld>
            <a:endParaRPr lang="ru-RU"/>
          </a:p>
        </p:txBody>
      </p:sp>
      <p:sp>
        <p:nvSpPr>
          <p:cNvPr id="4" name="Нижний колонтитул 3"/>
          <p:cNvSpPr>
            <a:spLocks noGrp="1"/>
          </p:cNvSpPr>
          <p:nvPr>
            <p:ph type="ftr" sz="quarter" idx="2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ru-RU"/>
          </a:p>
        </p:txBody>
      </p:sp>
      <p:sp>
        <p:nvSpPr>
          <p:cNvPr id="5" name="Номер слайда 4"/>
          <p:cNvSpPr>
            <a:spLocks noGrp="1"/>
          </p:cNvSpPr>
          <p:nvPr>
            <p:ph type="sldNum" sz="quarter" idx="3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DB67CAFC-AAE6-4F61-BFE3-5D2A524A80D5}" type="slidenum">
              <a:rPr lang="ru-RU" smtClean="0"/>
              <a:pPr/>
              <a:t>‹#›</a:t>
            </a:fld>
            <a:endParaRPr lang="ru-RU"/>
          </a:p>
        </p:txBody>
      </p:sp>
    </p:spTree>
  </p:cSld>
  <p:clrMap bg1="lt1" tx1="dk1" bg2="lt2" tx2="dk2" accent1="accent1" accent2="accent2" accent3="accent3" accent4="accent4" accent5="accent5" accent6="accent6" hlink="hlink" folHlink="folHlink"/>
</p:handoutMaster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хний колонтитул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 fontAlgn="auto">
              <a:spcBef>
                <a:spcPts val="0"/>
              </a:spcBef>
              <a:spcAft>
                <a:spcPts val="0"/>
              </a:spcAft>
              <a:defRPr sz="1200">
                <a:latin typeface="+mn-lt"/>
                <a:cs typeface="+mn-cs"/>
              </a:defRPr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3" name="Дата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 fontAlgn="auto">
              <a:spcBef>
                <a:spcPts val="0"/>
              </a:spcBef>
              <a:spcAft>
                <a:spcPts val="0"/>
              </a:spcAft>
              <a:defRPr sz="1200">
                <a:latin typeface="+mn-lt"/>
                <a:cs typeface="+mn-cs"/>
              </a:defRPr>
            </a:lvl1pPr>
          </a:lstStyle>
          <a:p>
            <a:pPr>
              <a:defRPr/>
            </a:pPr>
            <a:fld id="{F65E6ED1-BD0D-4579-858C-721B56976E5B}" type="datetimeFigureOut">
              <a:rPr lang="ru-RU"/>
              <a:pPr>
                <a:defRPr/>
              </a:pPr>
              <a:t>17.03.2023</a:t>
            </a:fld>
            <a:endParaRPr lang="ru-RU"/>
          </a:p>
        </p:txBody>
      </p:sp>
      <p:sp>
        <p:nvSpPr>
          <p:cNvPr id="4" name="Образ слайда 3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pPr lvl="0"/>
            <a:endParaRPr lang="ru-RU" noProof="0"/>
          </a:p>
        </p:txBody>
      </p:sp>
      <p:sp>
        <p:nvSpPr>
          <p:cNvPr id="5" name="Заметки 4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ru-RU" noProof="0" smtClean="0"/>
              <a:t>Образец текста</a:t>
            </a:r>
          </a:p>
          <a:p>
            <a:pPr lvl="1"/>
            <a:r>
              <a:rPr lang="ru-RU" noProof="0" smtClean="0"/>
              <a:t>Второй уровень</a:t>
            </a:r>
          </a:p>
          <a:p>
            <a:pPr lvl="2"/>
            <a:r>
              <a:rPr lang="ru-RU" noProof="0" smtClean="0"/>
              <a:t>Третий уровень</a:t>
            </a:r>
          </a:p>
          <a:p>
            <a:pPr lvl="3"/>
            <a:r>
              <a:rPr lang="ru-RU" noProof="0" smtClean="0"/>
              <a:t>Четвертый уровень</a:t>
            </a:r>
          </a:p>
          <a:p>
            <a:pPr lvl="4"/>
            <a:r>
              <a:rPr lang="ru-RU" noProof="0" smtClean="0"/>
              <a:t>Пятый уровень</a:t>
            </a:r>
            <a:endParaRPr lang="ru-RU" noProof="0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 fontAlgn="auto">
              <a:spcBef>
                <a:spcPts val="0"/>
              </a:spcBef>
              <a:spcAft>
                <a:spcPts val="0"/>
              </a:spcAft>
              <a:defRPr sz="1200">
                <a:latin typeface="+mn-lt"/>
                <a:cs typeface="+mn-cs"/>
              </a:defRPr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 fontAlgn="auto">
              <a:spcBef>
                <a:spcPts val="0"/>
              </a:spcBef>
              <a:spcAft>
                <a:spcPts val="0"/>
              </a:spcAft>
              <a:defRPr sz="1200">
                <a:latin typeface="+mn-lt"/>
                <a:cs typeface="+mn-cs"/>
              </a:defRPr>
            </a:lvl1pPr>
          </a:lstStyle>
          <a:p>
            <a:pPr>
              <a:defRPr/>
            </a:pPr>
            <a:fld id="{08338300-7791-4C5C-988F-951DDDF88627}" type="slidenum">
              <a:rPr lang="ru-RU"/>
              <a:pPr>
                <a:defRPr/>
              </a:pPr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xmlns="" val="1256598398"/>
      </p:ext>
    </p:extLst>
  </p:cSld>
  <p:clrMap bg1="lt1" tx1="dk1" bg2="lt2" tx2="dk2" accent1="accent1" accent2="accent2" accent3="accent3" accent4="accent4" accent5="accent5" accent6="accent6" hlink="hlink" folHlink="folHlink"/>
  <p:notesStyle>
    <a:lvl1pPr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6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7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8.xml"/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9.xml"/><Relationship Id="rId1" Type="http://schemas.openxmlformats.org/officeDocument/2006/relationships/notesMaster" Target="../notesMasters/notesMaster1.xml"/></Relationships>
</file>

<file path=ppt/notesSlides/_rels/notesSlide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0.xml"/><Relationship Id="rId1" Type="http://schemas.openxmlformats.org/officeDocument/2006/relationships/notesMaster" Target="../notesMasters/notesMaster1.xml"/></Relationships>
</file>

<file path=ppt/notesSlides/_rels/notesSlide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1.xml"/><Relationship Id="rId1" Type="http://schemas.openxmlformats.org/officeDocument/2006/relationships/notesMaster" Target="../notesMasters/notesMaster1.xml"/></Relationships>
</file>

<file path=ppt/notesSlides/_rels/notesSlide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2.xml"/><Relationship Id="rId1" Type="http://schemas.openxmlformats.org/officeDocument/2006/relationships/notesMaster" Target="../notesMasters/notesMaster1.xml"/></Relationships>
</file>

<file path=ppt/notesSlides/_rels/notesSlide1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3.xml"/><Relationship Id="rId1" Type="http://schemas.openxmlformats.org/officeDocument/2006/relationships/notesMaster" Target="../notesMasters/notesMaster1.xml"/></Relationships>
</file>

<file path=ppt/notesSlides/_rels/notesSlide1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4.xml"/><Relationship Id="rId1" Type="http://schemas.openxmlformats.org/officeDocument/2006/relationships/notesMaster" Target="../notesMasters/notesMaster1.xml"/></Relationships>
</file>

<file path=ppt/notesSlides/_rels/notesSlide1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5.xml"/><Relationship Id="rId1" Type="http://schemas.openxmlformats.org/officeDocument/2006/relationships/notesMaster" Target="../notesMasters/notesMaster1.xml"/></Relationships>
</file>

<file path=ppt/notesSlides/_rels/notesSlide1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9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раз слайда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Заметки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ru-RU" dirty="0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pPr>
              <a:defRPr/>
            </a:pPr>
            <a:fld id="{08338300-7791-4C5C-988F-951DDDF88627}" type="slidenum">
              <a:rPr lang="ru-RU" smtClean="0"/>
              <a:pPr>
                <a:defRPr/>
              </a:pPr>
              <a:t>1</a:t>
            </a:fld>
            <a:endParaRPr lang="ru-RU"/>
          </a:p>
        </p:txBody>
      </p:sp>
    </p:spTree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раз слайда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Заметки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ru-RU" dirty="0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pPr>
              <a:defRPr/>
            </a:pPr>
            <a:fld id="{08338300-7791-4C5C-988F-951DDDF88627}" type="slidenum">
              <a:rPr lang="ru-RU" smtClean="0"/>
              <a:pPr>
                <a:defRPr/>
              </a:pPr>
              <a:t>6</a:t>
            </a:fld>
            <a:endParaRPr lang="ru-RU"/>
          </a:p>
        </p:txBody>
      </p:sp>
    </p:spTree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6386" name="Rectangle 6"/>
          <p:cNvSpPr>
            <a:spLocks noGrp="1" noChangeArrowheads="1"/>
          </p:cNvSpPr>
          <p:nvPr>
            <p:ph type="sldNum" sz="quarter"/>
          </p:nvPr>
        </p:nvSpPr>
        <p:spPr>
          <a:noFill/>
          <a:ln/>
        </p:spPr>
        <p:txBody>
          <a:bodyPr/>
          <a:lstStyle/>
          <a:p>
            <a:fld id="{8363FFAC-B7F4-47D7-BC90-178CFA662CEF}" type="slidenum">
              <a:rPr lang="ru-RU"/>
              <a:pPr/>
              <a:t>46</a:t>
            </a:fld>
            <a:endParaRPr lang="ru-RU"/>
          </a:p>
        </p:txBody>
      </p:sp>
      <p:sp>
        <p:nvSpPr>
          <p:cNvPr id="16387" name="Rectangle 1"/>
          <p:cNvSpPr txBox="1">
            <a:spLocks noGrp="1" noRot="1" noChangeAspect="1" noChangeArrowheads="1" noTextEdit="1"/>
          </p:cNvSpPr>
          <p:nvPr>
            <p:ph type="sldImg"/>
          </p:nvPr>
        </p:nvSpPr>
        <p:spPr>
          <a:xfrm>
            <a:off x="197301" y="695134"/>
            <a:ext cx="6463399" cy="3428152"/>
          </a:xfrm>
          <a:solidFill>
            <a:srgbClr val="FFFFFF"/>
          </a:solidFill>
          <a:ln>
            <a:solidFill>
              <a:srgbClr val="000000"/>
            </a:solidFill>
            <a:miter lim="800000"/>
          </a:ln>
        </p:spPr>
      </p:sp>
      <p:sp>
        <p:nvSpPr>
          <p:cNvPr id="16388" name="Rectangle 2"/>
          <p:cNvSpPr txBox="1">
            <a:spLocks noGrp="1" noChangeArrowheads="1"/>
          </p:cNvSpPr>
          <p:nvPr>
            <p:ph type="body" idx="1"/>
          </p:nvPr>
        </p:nvSpPr>
        <p:spPr>
          <a:xfrm>
            <a:off x="685512" y="4343230"/>
            <a:ext cx="5486976" cy="4115139"/>
          </a:xfrm>
          <a:noFill/>
          <a:ln/>
        </p:spPr>
        <p:txBody>
          <a:bodyPr wrap="none" anchor="ctr"/>
          <a:lstStyle/>
          <a:p>
            <a:endParaRPr lang="ru-RU" smtClean="0"/>
          </a:p>
        </p:txBody>
      </p:sp>
    </p:spTree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7410" name="Rectangle 6"/>
          <p:cNvSpPr>
            <a:spLocks noGrp="1" noChangeArrowheads="1"/>
          </p:cNvSpPr>
          <p:nvPr>
            <p:ph type="sldNum" sz="quarter"/>
          </p:nvPr>
        </p:nvSpPr>
        <p:spPr>
          <a:noFill/>
          <a:ln/>
        </p:spPr>
        <p:txBody>
          <a:bodyPr/>
          <a:lstStyle/>
          <a:p>
            <a:fld id="{38810648-13C0-424A-A3B4-E2FED10BFA69}" type="slidenum">
              <a:rPr lang="ru-RU"/>
              <a:pPr/>
              <a:t>47</a:t>
            </a:fld>
            <a:endParaRPr lang="ru-RU"/>
          </a:p>
        </p:txBody>
      </p:sp>
      <p:sp>
        <p:nvSpPr>
          <p:cNvPr id="17411" name="Rectangle 1"/>
          <p:cNvSpPr txBox="1">
            <a:spLocks noGrp="1" noRot="1" noChangeAspect="1" noChangeArrowheads="1" noTextEdit="1"/>
          </p:cNvSpPr>
          <p:nvPr>
            <p:ph type="sldImg"/>
          </p:nvPr>
        </p:nvSpPr>
        <p:spPr>
          <a:xfrm>
            <a:off x="197301" y="695134"/>
            <a:ext cx="6463399" cy="3428152"/>
          </a:xfrm>
          <a:solidFill>
            <a:srgbClr val="FFFFFF"/>
          </a:solidFill>
          <a:ln>
            <a:solidFill>
              <a:srgbClr val="000000"/>
            </a:solidFill>
            <a:miter lim="800000"/>
          </a:ln>
        </p:spPr>
      </p:sp>
      <p:sp>
        <p:nvSpPr>
          <p:cNvPr id="17412" name="Rectangle 2"/>
          <p:cNvSpPr txBox="1">
            <a:spLocks noGrp="1" noChangeArrowheads="1"/>
          </p:cNvSpPr>
          <p:nvPr>
            <p:ph type="body" idx="1"/>
          </p:nvPr>
        </p:nvSpPr>
        <p:spPr>
          <a:xfrm>
            <a:off x="685512" y="4343230"/>
            <a:ext cx="5486976" cy="4115139"/>
          </a:xfrm>
          <a:noFill/>
          <a:ln/>
        </p:spPr>
        <p:txBody>
          <a:bodyPr wrap="none" anchor="ctr"/>
          <a:lstStyle/>
          <a:p>
            <a:endParaRPr lang="ru-RU" smtClean="0"/>
          </a:p>
        </p:txBody>
      </p:sp>
    </p:spTree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8434" name="Rectangle 6"/>
          <p:cNvSpPr>
            <a:spLocks noGrp="1" noChangeArrowheads="1"/>
          </p:cNvSpPr>
          <p:nvPr>
            <p:ph type="sldNum" sz="quarter"/>
          </p:nvPr>
        </p:nvSpPr>
        <p:spPr>
          <a:noFill/>
          <a:ln/>
        </p:spPr>
        <p:txBody>
          <a:bodyPr/>
          <a:lstStyle/>
          <a:p>
            <a:fld id="{77EDF896-2C8B-4576-A63A-19B263BB47BB}" type="slidenum">
              <a:rPr lang="ru-RU"/>
              <a:pPr/>
              <a:t>48</a:t>
            </a:fld>
            <a:endParaRPr lang="ru-RU"/>
          </a:p>
        </p:txBody>
      </p:sp>
      <p:sp>
        <p:nvSpPr>
          <p:cNvPr id="18435" name="Rectangle 1"/>
          <p:cNvSpPr txBox="1">
            <a:spLocks noGrp="1" noRot="1" noChangeAspect="1" noChangeArrowheads="1" noTextEdit="1"/>
          </p:cNvSpPr>
          <p:nvPr>
            <p:ph type="sldImg"/>
          </p:nvPr>
        </p:nvSpPr>
        <p:spPr>
          <a:xfrm>
            <a:off x="197301" y="695134"/>
            <a:ext cx="6463399" cy="3428152"/>
          </a:xfrm>
          <a:solidFill>
            <a:srgbClr val="FFFFFF"/>
          </a:solidFill>
          <a:ln>
            <a:solidFill>
              <a:srgbClr val="000000"/>
            </a:solidFill>
            <a:miter lim="800000"/>
          </a:ln>
        </p:spPr>
      </p:sp>
      <p:sp>
        <p:nvSpPr>
          <p:cNvPr id="18436" name="Rectangle 2"/>
          <p:cNvSpPr txBox="1">
            <a:spLocks noGrp="1" noChangeArrowheads="1"/>
          </p:cNvSpPr>
          <p:nvPr>
            <p:ph type="body" idx="1"/>
          </p:nvPr>
        </p:nvSpPr>
        <p:spPr>
          <a:xfrm>
            <a:off x="685512" y="4343230"/>
            <a:ext cx="5486976" cy="4115139"/>
          </a:xfrm>
          <a:noFill/>
          <a:ln/>
        </p:spPr>
        <p:txBody>
          <a:bodyPr wrap="none" anchor="ctr"/>
          <a:lstStyle/>
          <a:p>
            <a:endParaRPr lang="ru-RU" smtClean="0"/>
          </a:p>
        </p:txBody>
      </p:sp>
    </p:spTree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9458" name="Rectangle 6"/>
          <p:cNvSpPr>
            <a:spLocks noGrp="1" noChangeArrowheads="1"/>
          </p:cNvSpPr>
          <p:nvPr>
            <p:ph type="sldNum" sz="quarter"/>
          </p:nvPr>
        </p:nvSpPr>
        <p:spPr>
          <a:noFill/>
          <a:ln/>
        </p:spPr>
        <p:txBody>
          <a:bodyPr/>
          <a:lstStyle/>
          <a:p>
            <a:fld id="{60717BA9-9AEA-429C-83D2-05DA7293EDCB}" type="slidenum">
              <a:rPr lang="ru-RU"/>
              <a:pPr/>
              <a:t>49</a:t>
            </a:fld>
            <a:endParaRPr lang="ru-RU"/>
          </a:p>
        </p:txBody>
      </p:sp>
      <p:sp>
        <p:nvSpPr>
          <p:cNvPr id="19459" name="Rectangle 1"/>
          <p:cNvSpPr txBox="1">
            <a:spLocks noGrp="1" noRot="1" noChangeAspect="1" noChangeArrowheads="1" noTextEdit="1"/>
          </p:cNvSpPr>
          <p:nvPr>
            <p:ph type="sldImg"/>
          </p:nvPr>
        </p:nvSpPr>
        <p:spPr>
          <a:xfrm>
            <a:off x="67687" y="727718"/>
            <a:ext cx="6463399" cy="3428152"/>
          </a:xfrm>
          <a:solidFill>
            <a:srgbClr val="FFFFFF"/>
          </a:solidFill>
          <a:ln>
            <a:solidFill>
              <a:srgbClr val="000000"/>
            </a:solidFill>
            <a:miter lim="800000"/>
          </a:ln>
        </p:spPr>
      </p:sp>
      <p:sp>
        <p:nvSpPr>
          <p:cNvPr id="19460" name="Text Box 2"/>
          <p:cNvSpPr txBox="1">
            <a:spLocks noGrp="1" noChangeArrowheads="1"/>
          </p:cNvSpPr>
          <p:nvPr>
            <p:ph type="body" idx="1"/>
          </p:nvPr>
        </p:nvSpPr>
        <p:spPr>
          <a:xfrm>
            <a:off x="718636" y="1110585"/>
            <a:ext cx="5486976" cy="582447"/>
          </a:xfrm>
          <a:noFill/>
          <a:ln/>
        </p:spPr>
        <p:txBody>
          <a:bodyPr tIns="15588"/>
          <a:lstStyle/>
          <a:p>
            <a:pPr marL="189280" indent="-187888" eaLnBrk="1">
              <a:lnSpc>
                <a:spcPct val="93000"/>
              </a:lnSpc>
              <a:spcBef>
                <a:spcPct val="0"/>
              </a:spcBef>
              <a:tabLst>
                <a:tab pos="393869" algn="l"/>
                <a:tab pos="787737" algn="l"/>
                <a:tab pos="1181606" algn="l"/>
                <a:tab pos="1575474" algn="l"/>
                <a:tab pos="1969343" algn="l"/>
                <a:tab pos="2363211" algn="l"/>
                <a:tab pos="2757079" algn="l"/>
                <a:tab pos="3150947" algn="l"/>
                <a:tab pos="3544816" algn="l"/>
                <a:tab pos="3938684" algn="l"/>
                <a:tab pos="4332553" algn="l"/>
                <a:tab pos="4726421" algn="l"/>
                <a:tab pos="5120290" algn="l"/>
              </a:tabLst>
            </a:pPr>
            <a:r>
              <a:rPr lang="ru-RU" sz="1800" dirty="0" smtClean="0">
                <a:latin typeface="Arial" charset="0"/>
                <a:ea typeface="Microsoft YaHei" charset="-122"/>
              </a:rPr>
              <a:t>Вяжем тёплые вещи</a:t>
            </a:r>
          </a:p>
        </p:txBody>
      </p:sp>
    </p:spTree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482" name="Rectangle 6"/>
          <p:cNvSpPr>
            <a:spLocks noGrp="1" noChangeArrowheads="1"/>
          </p:cNvSpPr>
          <p:nvPr>
            <p:ph type="sldNum" sz="quarter"/>
          </p:nvPr>
        </p:nvSpPr>
        <p:spPr>
          <a:noFill/>
          <a:ln/>
        </p:spPr>
        <p:txBody>
          <a:bodyPr/>
          <a:lstStyle/>
          <a:p>
            <a:fld id="{D9C3739F-18CB-4FEC-8209-586DAA403077}" type="slidenum">
              <a:rPr lang="ru-RU"/>
              <a:pPr/>
              <a:t>50</a:t>
            </a:fld>
            <a:endParaRPr lang="ru-RU"/>
          </a:p>
        </p:txBody>
      </p:sp>
      <p:sp>
        <p:nvSpPr>
          <p:cNvPr id="20483" name="Rectangle 1"/>
          <p:cNvSpPr txBox="1">
            <a:spLocks noGrp="1" noRot="1" noChangeAspect="1" noChangeArrowheads="1" noTextEdit="1"/>
          </p:cNvSpPr>
          <p:nvPr>
            <p:ph type="sldImg"/>
          </p:nvPr>
        </p:nvSpPr>
        <p:spPr>
          <a:xfrm>
            <a:off x="197301" y="695134"/>
            <a:ext cx="6463399" cy="3428152"/>
          </a:xfrm>
          <a:solidFill>
            <a:srgbClr val="FFFFFF"/>
          </a:solidFill>
          <a:ln>
            <a:solidFill>
              <a:srgbClr val="000000"/>
            </a:solidFill>
            <a:miter lim="800000"/>
          </a:ln>
        </p:spPr>
      </p:sp>
      <p:sp>
        <p:nvSpPr>
          <p:cNvPr id="20484" name="Rectangle 2"/>
          <p:cNvSpPr txBox="1">
            <a:spLocks noGrp="1" noChangeArrowheads="1"/>
          </p:cNvSpPr>
          <p:nvPr>
            <p:ph type="body" idx="1"/>
          </p:nvPr>
        </p:nvSpPr>
        <p:spPr>
          <a:xfrm>
            <a:off x="685512" y="4343230"/>
            <a:ext cx="5486976" cy="4115139"/>
          </a:xfrm>
          <a:noFill/>
          <a:ln/>
        </p:spPr>
        <p:txBody>
          <a:bodyPr wrap="none" anchor="ctr"/>
          <a:lstStyle/>
          <a:p>
            <a:endParaRPr lang="ru-RU" smtClean="0"/>
          </a:p>
        </p:txBody>
      </p:sp>
    </p:spTree>
  </p:cSld>
  <p:clrMapOvr>
    <a:masterClrMapping/>
  </p:clrMapOvr>
</p:notes>
</file>

<file path=ppt/notesSlides/notesSlide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1506" name="Rectangle 6"/>
          <p:cNvSpPr>
            <a:spLocks noGrp="1" noChangeArrowheads="1"/>
          </p:cNvSpPr>
          <p:nvPr>
            <p:ph type="sldNum" sz="quarter"/>
          </p:nvPr>
        </p:nvSpPr>
        <p:spPr>
          <a:noFill/>
          <a:ln/>
        </p:spPr>
        <p:txBody>
          <a:bodyPr/>
          <a:lstStyle/>
          <a:p>
            <a:fld id="{90683835-41BD-44FA-8A22-2C9399CEAE06}" type="slidenum">
              <a:rPr lang="ru-RU"/>
              <a:pPr/>
              <a:t>51</a:t>
            </a:fld>
            <a:endParaRPr lang="ru-RU"/>
          </a:p>
        </p:txBody>
      </p:sp>
      <p:sp>
        <p:nvSpPr>
          <p:cNvPr id="21507" name="Rectangle 1"/>
          <p:cNvSpPr txBox="1">
            <a:spLocks noGrp="1" noRot="1" noChangeAspect="1" noChangeArrowheads="1" noTextEdit="1"/>
          </p:cNvSpPr>
          <p:nvPr>
            <p:ph type="sldImg"/>
          </p:nvPr>
        </p:nvSpPr>
        <p:spPr>
          <a:xfrm>
            <a:off x="197301" y="695134"/>
            <a:ext cx="6463399" cy="3428152"/>
          </a:xfrm>
          <a:solidFill>
            <a:srgbClr val="FFFFFF"/>
          </a:solidFill>
          <a:ln>
            <a:solidFill>
              <a:srgbClr val="000000"/>
            </a:solidFill>
            <a:miter lim="800000"/>
          </a:ln>
        </p:spPr>
      </p:sp>
      <p:sp>
        <p:nvSpPr>
          <p:cNvPr id="21508" name="Rectangle 2"/>
          <p:cNvSpPr txBox="1">
            <a:spLocks noGrp="1" noChangeArrowheads="1"/>
          </p:cNvSpPr>
          <p:nvPr>
            <p:ph type="body" idx="1"/>
          </p:nvPr>
        </p:nvSpPr>
        <p:spPr>
          <a:xfrm>
            <a:off x="685512" y="4343230"/>
            <a:ext cx="5486976" cy="4115139"/>
          </a:xfrm>
          <a:noFill/>
          <a:ln/>
        </p:spPr>
        <p:txBody>
          <a:bodyPr wrap="none" anchor="ctr"/>
          <a:lstStyle/>
          <a:p>
            <a:endParaRPr lang="ru-RU" smtClean="0"/>
          </a:p>
        </p:txBody>
      </p:sp>
    </p:spTree>
  </p:cSld>
  <p:clrMapOvr>
    <a:masterClrMapping/>
  </p:clrMapOvr>
</p:notes>
</file>

<file path=ppt/notesSlides/notesSlide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2530" name="Rectangle 6"/>
          <p:cNvSpPr>
            <a:spLocks noGrp="1" noChangeArrowheads="1"/>
          </p:cNvSpPr>
          <p:nvPr>
            <p:ph type="sldNum" sz="quarter"/>
          </p:nvPr>
        </p:nvSpPr>
        <p:spPr>
          <a:noFill/>
          <a:ln/>
        </p:spPr>
        <p:txBody>
          <a:bodyPr/>
          <a:lstStyle/>
          <a:p>
            <a:fld id="{E1E24F45-2EEC-4C14-8149-89657C63B943}" type="slidenum">
              <a:rPr lang="ru-RU"/>
              <a:pPr/>
              <a:t>52</a:t>
            </a:fld>
            <a:endParaRPr lang="ru-RU"/>
          </a:p>
        </p:txBody>
      </p:sp>
      <p:sp>
        <p:nvSpPr>
          <p:cNvPr id="22531" name="Rectangle 1"/>
          <p:cNvSpPr txBox="1">
            <a:spLocks noGrp="1" noRot="1" noChangeAspect="1" noChangeArrowheads="1" noTextEdit="1"/>
          </p:cNvSpPr>
          <p:nvPr>
            <p:ph type="sldImg"/>
          </p:nvPr>
        </p:nvSpPr>
        <p:spPr>
          <a:xfrm>
            <a:off x="197301" y="695134"/>
            <a:ext cx="6463399" cy="3428152"/>
          </a:xfrm>
          <a:solidFill>
            <a:srgbClr val="FFFFFF"/>
          </a:solidFill>
          <a:ln>
            <a:solidFill>
              <a:srgbClr val="000000"/>
            </a:solidFill>
            <a:miter lim="800000"/>
          </a:ln>
        </p:spPr>
      </p:sp>
      <p:sp>
        <p:nvSpPr>
          <p:cNvPr id="22532" name="Rectangle 2"/>
          <p:cNvSpPr txBox="1">
            <a:spLocks noGrp="1" noChangeArrowheads="1"/>
          </p:cNvSpPr>
          <p:nvPr>
            <p:ph type="body" idx="1"/>
          </p:nvPr>
        </p:nvSpPr>
        <p:spPr>
          <a:xfrm>
            <a:off x="685512" y="4343230"/>
            <a:ext cx="5486976" cy="4115139"/>
          </a:xfrm>
          <a:noFill/>
          <a:ln/>
        </p:spPr>
        <p:txBody>
          <a:bodyPr wrap="none" anchor="ctr"/>
          <a:lstStyle/>
          <a:p>
            <a:endParaRPr lang="ru-RU" smtClean="0"/>
          </a:p>
        </p:txBody>
      </p:sp>
    </p:spTree>
  </p:cSld>
  <p:clrMapOvr>
    <a:masterClrMapping/>
  </p:clrMapOvr>
</p:notes>
</file>

<file path=ppt/notesSlides/notesSlide1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3554" name="Rectangle 6"/>
          <p:cNvSpPr>
            <a:spLocks noGrp="1" noChangeArrowheads="1"/>
          </p:cNvSpPr>
          <p:nvPr>
            <p:ph type="sldNum" sz="quarter"/>
          </p:nvPr>
        </p:nvSpPr>
        <p:spPr>
          <a:noFill/>
          <a:ln/>
        </p:spPr>
        <p:txBody>
          <a:bodyPr/>
          <a:lstStyle/>
          <a:p>
            <a:fld id="{6C9265B8-C51C-40D9-949D-BE4EDAC75B3D}" type="slidenum">
              <a:rPr lang="ru-RU"/>
              <a:pPr/>
              <a:t>53</a:t>
            </a:fld>
            <a:endParaRPr lang="ru-RU"/>
          </a:p>
        </p:txBody>
      </p:sp>
      <p:sp>
        <p:nvSpPr>
          <p:cNvPr id="23555" name="Rectangle 1"/>
          <p:cNvSpPr txBox="1">
            <a:spLocks noGrp="1" noRot="1" noChangeAspect="1" noChangeArrowheads="1" noTextEdit="1"/>
          </p:cNvSpPr>
          <p:nvPr>
            <p:ph type="sldImg"/>
          </p:nvPr>
        </p:nvSpPr>
        <p:spPr>
          <a:xfrm>
            <a:off x="197301" y="695134"/>
            <a:ext cx="6463399" cy="3428152"/>
          </a:xfrm>
          <a:solidFill>
            <a:srgbClr val="FFFFFF"/>
          </a:solidFill>
          <a:ln>
            <a:solidFill>
              <a:srgbClr val="000000"/>
            </a:solidFill>
            <a:miter lim="800000"/>
          </a:ln>
        </p:spPr>
      </p:sp>
      <p:sp>
        <p:nvSpPr>
          <p:cNvPr id="23556" name="Rectangle 2"/>
          <p:cNvSpPr txBox="1">
            <a:spLocks noGrp="1" noChangeArrowheads="1"/>
          </p:cNvSpPr>
          <p:nvPr>
            <p:ph type="body" idx="1"/>
          </p:nvPr>
        </p:nvSpPr>
        <p:spPr>
          <a:xfrm>
            <a:off x="685512" y="4343230"/>
            <a:ext cx="5486976" cy="4115139"/>
          </a:xfrm>
          <a:noFill/>
          <a:ln/>
        </p:spPr>
        <p:txBody>
          <a:bodyPr wrap="none" anchor="ctr"/>
          <a:lstStyle/>
          <a:p>
            <a:endParaRPr lang="ru-RU" smtClean="0"/>
          </a:p>
        </p:txBody>
      </p:sp>
    </p:spTree>
  </p:cSld>
  <p:clrMapOvr>
    <a:masterClrMapping/>
  </p:clrMapOvr>
</p:notes>
</file>

<file path=ppt/notesSlides/notesSlide1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4578" name="Rectangle 6"/>
          <p:cNvSpPr>
            <a:spLocks noGrp="1" noChangeArrowheads="1"/>
          </p:cNvSpPr>
          <p:nvPr>
            <p:ph type="sldNum" sz="quarter"/>
          </p:nvPr>
        </p:nvSpPr>
        <p:spPr>
          <a:noFill/>
          <a:ln/>
        </p:spPr>
        <p:txBody>
          <a:bodyPr/>
          <a:lstStyle/>
          <a:p>
            <a:fld id="{02F7BD4E-8F39-4094-A855-1EF5DF0D3004}" type="slidenum">
              <a:rPr lang="ru-RU"/>
              <a:pPr/>
              <a:t>54</a:t>
            </a:fld>
            <a:endParaRPr lang="ru-RU"/>
          </a:p>
        </p:txBody>
      </p:sp>
      <p:sp>
        <p:nvSpPr>
          <p:cNvPr id="24579" name="Rectangle 1"/>
          <p:cNvSpPr txBox="1">
            <a:spLocks noGrp="1" noRot="1" noChangeAspect="1" noChangeArrowheads="1" noTextEdit="1"/>
          </p:cNvSpPr>
          <p:nvPr>
            <p:ph type="sldImg"/>
          </p:nvPr>
        </p:nvSpPr>
        <p:spPr>
          <a:xfrm>
            <a:off x="197301" y="695134"/>
            <a:ext cx="6463399" cy="3428152"/>
          </a:xfrm>
          <a:solidFill>
            <a:srgbClr val="FFFFFF"/>
          </a:solidFill>
          <a:ln>
            <a:solidFill>
              <a:srgbClr val="000000"/>
            </a:solidFill>
            <a:miter lim="800000"/>
          </a:ln>
        </p:spPr>
      </p:sp>
      <p:sp>
        <p:nvSpPr>
          <p:cNvPr id="24580" name="Rectangle 2"/>
          <p:cNvSpPr txBox="1">
            <a:spLocks noGrp="1" noChangeArrowheads="1"/>
          </p:cNvSpPr>
          <p:nvPr>
            <p:ph type="body" idx="1"/>
          </p:nvPr>
        </p:nvSpPr>
        <p:spPr>
          <a:xfrm>
            <a:off x="685512" y="4343230"/>
            <a:ext cx="5486976" cy="4115139"/>
          </a:xfrm>
          <a:noFill/>
          <a:ln/>
        </p:spPr>
        <p:txBody>
          <a:bodyPr wrap="none" anchor="ctr"/>
          <a:lstStyle/>
          <a:p>
            <a:endParaRPr lang="ru-RU" smtClean="0"/>
          </a:p>
        </p:txBody>
      </p:sp>
    </p:spTree>
  </p:cSld>
  <p:clrMapOvr>
    <a:masterClrMapping/>
  </p:clrMapOvr>
</p:notes>
</file>

<file path=ppt/notesSlides/notesSlide1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602" name="Rectangle 6"/>
          <p:cNvSpPr>
            <a:spLocks noGrp="1" noChangeArrowheads="1"/>
          </p:cNvSpPr>
          <p:nvPr>
            <p:ph type="sldNum" sz="quarter"/>
          </p:nvPr>
        </p:nvSpPr>
        <p:spPr>
          <a:noFill/>
          <a:ln/>
        </p:spPr>
        <p:txBody>
          <a:bodyPr/>
          <a:lstStyle/>
          <a:p>
            <a:fld id="{7B9C326E-2CAB-4F73-8E66-54BD5126A1B0}" type="slidenum">
              <a:rPr lang="ru-RU"/>
              <a:pPr/>
              <a:t>55</a:t>
            </a:fld>
            <a:endParaRPr lang="ru-RU"/>
          </a:p>
        </p:txBody>
      </p:sp>
      <p:sp>
        <p:nvSpPr>
          <p:cNvPr id="25603" name="Rectangle 1"/>
          <p:cNvSpPr txBox="1">
            <a:spLocks noGrp="1" noRot="1" noChangeAspect="1" noChangeArrowheads="1" noTextEdit="1"/>
          </p:cNvSpPr>
          <p:nvPr>
            <p:ph type="sldImg"/>
          </p:nvPr>
        </p:nvSpPr>
        <p:spPr>
          <a:xfrm>
            <a:off x="197301" y="695134"/>
            <a:ext cx="6463399" cy="3428152"/>
          </a:xfrm>
          <a:solidFill>
            <a:srgbClr val="FFFFFF"/>
          </a:solidFill>
          <a:ln>
            <a:solidFill>
              <a:srgbClr val="000000"/>
            </a:solidFill>
            <a:miter lim="800000"/>
          </a:ln>
        </p:spPr>
      </p:sp>
      <p:sp>
        <p:nvSpPr>
          <p:cNvPr id="25604" name="Rectangle 2"/>
          <p:cNvSpPr txBox="1">
            <a:spLocks noGrp="1" noChangeArrowheads="1"/>
          </p:cNvSpPr>
          <p:nvPr>
            <p:ph type="body" idx="1"/>
          </p:nvPr>
        </p:nvSpPr>
        <p:spPr>
          <a:xfrm>
            <a:off x="685512" y="4343230"/>
            <a:ext cx="5486976" cy="4115139"/>
          </a:xfrm>
          <a:noFill/>
          <a:ln/>
        </p:spPr>
        <p:txBody>
          <a:bodyPr wrap="none" anchor="ctr"/>
          <a:lstStyle/>
          <a:p>
            <a:endParaRPr lang="ru-RU" smtClean="0"/>
          </a:p>
        </p:txBody>
      </p:sp>
    </p:spTree>
  </p:cSld>
  <p:clrMapOvr>
    <a:masterClrMapping/>
  </p:clrMapOvr>
</p:notes>
</file>

<file path=ppt/notesSlides/notesSlide1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раз слайда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Заметки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ru-RU" dirty="0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pPr>
              <a:defRPr/>
            </a:pPr>
            <a:fld id="{08338300-7791-4C5C-988F-951DDDF88627}" type="slidenum">
              <a:rPr lang="ru-RU" smtClean="0"/>
              <a:pPr>
                <a:defRPr/>
              </a:pPr>
              <a:t>59</a:t>
            </a:fld>
            <a:endParaRPr lang="ru-RU"/>
          </a:p>
        </p:txBody>
      </p:sp>
    </p:spTree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Титульны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Овал 7"/>
          <p:cNvSpPr/>
          <p:nvPr/>
        </p:nvSpPr>
        <p:spPr>
          <a:xfrm>
            <a:off x="921433" y="1413802"/>
            <a:ext cx="210312" cy="210312"/>
          </a:xfrm>
          <a:prstGeom prst="ellipse">
            <a:avLst/>
          </a:prstGeom>
          <a:gradFill rotWithShape="1">
            <a:gsLst>
              <a:gs pos="0">
                <a:schemeClr val="accent1">
                  <a:tint val="20000"/>
                  <a:satMod val="450000"/>
                  <a:alpha val="95000"/>
                </a:schemeClr>
              </a:gs>
              <a:gs pos="50000">
                <a:schemeClr val="accent1">
                  <a:tint val="38000"/>
                  <a:satMod val="250000"/>
                  <a:alpha val="90000"/>
                </a:schemeClr>
              </a:gs>
              <a:gs pos="95000">
                <a:schemeClr val="accent1">
                  <a:tint val="75000"/>
                  <a:satMod val="255000"/>
                  <a:alpha val="88000"/>
                </a:schemeClr>
              </a:gs>
              <a:gs pos="100000">
                <a:schemeClr val="accent1">
                  <a:tint val="100000"/>
                  <a:shade val="90000"/>
                  <a:satMod val="255000"/>
                  <a:alpha val="85000"/>
                </a:schemeClr>
              </a:gs>
            </a:gsLst>
            <a:path path="circle">
              <a:fillToRect l="25000" t="12500" r="75000" b="87500"/>
            </a:path>
          </a:gradFill>
          <a:ln w="2000" cap="rnd" cmpd="sng" algn="ctr">
            <a:solidFill>
              <a:schemeClr val="accent1">
                <a:shade val="90000"/>
                <a:satMod val="110000"/>
                <a:alpha val="60000"/>
              </a:schemeClr>
            </a:solidFill>
            <a:prstDash val="solid"/>
          </a:ln>
          <a:effectLst/>
        </p:spPr>
        <p:style>
          <a:lnRef idx="1">
            <a:schemeClr val="accent1"/>
          </a:lnRef>
          <a:fillRef idx="2">
            <a:schemeClr val="accent1"/>
          </a:fillRef>
          <a:effectRef idx="1">
            <a:schemeClr val="accent1"/>
          </a:effectRef>
          <a:fontRef idx="minor">
            <a:schemeClr val="dk1"/>
          </a:fontRef>
        </p:style>
        <p:txBody>
          <a:bodyPr anchor="ctr"/>
          <a:lstStyle>
            <a:extLst/>
          </a:lstStyle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n-US"/>
          </a:p>
        </p:txBody>
      </p:sp>
      <p:sp>
        <p:nvSpPr>
          <p:cNvPr id="5" name="Овал 8"/>
          <p:cNvSpPr/>
          <p:nvPr/>
        </p:nvSpPr>
        <p:spPr>
          <a:xfrm>
            <a:off x="1157288" y="1344613"/>
            <a:ext cx="63500" cy="65087"/>
          </a:xfrm>
          <a:prstGeom prst="ellipse">
            <a:avLst/>
          </a:prstGeom>
          <a:noFill/>
          <a:ln w="12700" cap="rnd" cmpd="sng" algn="ctr">
            <a:solidFill>
              <a:schemeClr val="accent1">
                <a:shade val="75000"/>
                <a:alpha val="60000"/>
              </a:schemeClr>
            </a:solidFill>
            <a:prstDash val="solid"/>
          </a:ln>
          <a:effectLst/>
        </p:spPr>
        <p:style>
          <a:lnRef idx="1">
            <a:schemeClr val="accent1"/>
          </a:lnRef>
          <a:fillRef idx="2">
            <a:schemeClr val="accent1"/>
          </a:fillRef>
          <a:effectRef idx="1">
            <a:schemeClr val="accent1"/>
          </a:effectRef>
          <a:fontRef idx="minor">
            <a:schemeClr val="dk1"/>
          </a:fontRef>
        </p:style>
        <p:txBody>
          <a:bodyPr anchor="ctr"/>
          <a:lstStyle>
            <a:extLst/>
          </a:lstStyle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n-US"/>
          </a:p>
        </p:txBody>
      </p:sp>
      <p:sp>
        <p:nvSpPr>
          <p:cNvPr id="14" name="Заголовок 13"/>
          <p:cNvSpPr>
            <a:spLocks noGrp="1"/>
          </p:cNvSpPr>
          <p:nvPr>
            <p:ph type="ctrTitle"/>
          </p:nvPr>
        </p:nvSpPr>
        <p:spPr>
          <a:xfrm>
            <a:off x="1432560" y="359898"/>
            <a:ext cx="7406640" cy="1472184"/>
          </a:xfrm>
        </p:spPr>
        <p:txBody>
          <a:bodyPr anchor="b"/>
          <a:lstStyle>
            <a:lvl1pPr algn="l">
              <a:defRPr/>
            </a:lvl1pPr>
            <a:extLst/>
          </a:lstStyle>
          <a:p>
            <a:r>
              <a:rPr lang="ru-RU" smtClean="0"/>
              <a:t>Образец заголовка</a:t>
            </a:r>
            <a:endParaRPr lang="en-US"/>
          </a:p>
        </p:txBody>
      </p:sp>
      <p:sp>
        <p:nvSpPr>
          <p:cNvPr id="22" name="Подзаголовок 21"/>
          <p:cNvSpPr>
            <a:spLocks noGrp="1"/>
          </p:cNvSpPr>
          <p:nvPr>
            <p:ph type="subTitle" idx="1"/>
          </p:nvPr>
        </p:nvSpPr>
        <p:spPr>
          <a:xfrm>
            <a:off x="1432560" y="1850064"/>
            <a:ext cx="7406640" cy="1752600"/>
          </a:xfrm>
        </p:spPr>
        <p:txBody>
          <a:bodyPr tIns="0"/>
          <a:lstStyle>
            <a:lvl1pPr marL="27432" indent="0" algn="l">
              <a:buNone/>
              <a:defRPr sz="2600">
                <a:solidFill>
                  <a:schemeClr val="tx2">
                    <a:shade val="30000"/>
                    <a:satMod val="150000"/>
                  </a:schemeClr>
                </a:solidFill>
              </a:defRPr>
            </a:lvl1pPr>
            <a:lvl2pPr marL="457200" indent="0" algn="ctr">
              <a:buNone/>
            </a:lvl2pPr>
            <a:lvl3pPr marL="914400" indent="0" algn="ctr">
              <a:buNone/>
            </a:lvl3pPr>
            <a:lvl4pPr marL="1371600" indent="0" algn="ctr">
              <a:buNone/>
            </a:lvl4pPr>
            <a:lvl5pPr marL="1828800" indent="0" algn="ctr">
              <a:buNone/>
            </a:lvl5pPr>
            <a:lvl6pPr marL="2286000" indent="0" algn="ctr">
              <a:buNone/>
            </a:lvl6pPr>
            <a:lvl7pPr marL="2743200" indent="0" algn="ctr">
              <a:buNone/>
            </a:lvl7pPr>
            <a:lvl8pPr marL="3200400" indent="0" algn="ctr">
              <a:buNone/>
            </a:lvl8pPr>
            <a:lvl9pPr marL="3657600" indent="0" algn="ctr">
              <a:buNone/>
            </a:lvl9pPr>
            <a:extLst/>
          </a:lstStyle>
          <a:p>
            <a:r>
              <a:rPr lang="ru-RU" smtClean="0"/>
              <a:t>Образец подзаголовка</a:t>
            </a:r>
            <a:endParaRPr lang="en-US"/>
          </a:p>
        </p:txBody>
      </p:sp>
      <p:sp>
        <p:nvSpPr>
          <p:cNvPr id="6" name="Дата 6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  <a:extLst/>
          </a:lstStyle>
          <a:p>
            <a:pPr>
              <a:defRPr/>
            </a:pPr>
            <a:fld id="{42081F4A-B592-460F-96FC-BCDA133D519E}" type="datetimeFigureOut">
              <a:rPr lang="ru-RU"/>
              <a:pPr>
                <a:defRPr/>
              </a:pPr>
              <a:t>17.03.2023</a:t>
            </a:fld>
            <a:endParaRPr lang="ru-RU"/>
          </a:p>
        </p:txBody>
      </p:sp>
      <p:sp>
        <p:nvSpPr>
          <p:cNvPr id="7" name="Нижний колонтитул 19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  <a:extLst/>
          </a:lstStyle>
          <a:p>
            <a:pPr>
              <a:defRPr/>
            </a:pPr>
            <a:endParaRPr lang="ru-RU"/>
          </a:p>
        </p:txBody>
      </p:sp>
      <p:sp>
        <p:nvSpPr>
          <p:cNvPr id="8" name="Номер слайда 9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  <a:extLst/>
          </a:lstStyle>
          <a:p>
            <a:pPr>
              <a:defRPr/>
            </a:pPr>
            <a:fld id="{75A80FC2-78F4-40DE-8E65-4D7FEAE3F12D}" type="slidenum">
              <a:rPr lang="ru-RU"/>
              <a:pPr>
                <a:defRPr/>
              </a:pPr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>
            <a:extLst/>
          </a:lstStyle>
          <a:p>
            <a:r>
              <a:rPr lang="ru-RU" smtClean="0"/>
              <a:t>Образец заголовка</a:t>
            </a:r>
            <a:endParaRPr lang="en-US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/>
        <p:txBody>
          <a:bodyPr/>
          <a:lstStyle>
            <a:extLst/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/>
          </a:p>
        </p:txBody>
      </p:sp>
      <p:sp>
        <p:nvSpPr>
          <p:cNvPr id="4" name="Дата 2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5EF04918-92A8-4D66-A319-42A351B004B7}" type="datetimeFigureOut">
              <a:rPr lang="ru-RU"/>
              <a:pPr>
                <a:defRPr/>
              </a:pPr>
              <a:t>17.03.2023</a:t>
            </a:fld>
            <a:endParaRPr lang="ru-RU"/>
          </a:p>
        </p:txBody>
      </p:sp>
      <p:sp>
        <p:nvSpPr>
          <p:cNvPr id="5" name="Нижний колонтитул 9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6" name="Номер слайда 21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17D311EF-FA59-44D2-929E-DA6E5E0B3E93}" type="slidenum">
              <a:rPr lang="ru-RU"/>
              <a:pPr>
                <a:defRPr/>
              </a:pPr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secHead" preserve="1">
  <p:cSld name="Заголовок раздел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Прямоугольник 6"/>
          <p:cNvSpPr/>
          <p:nvPr/>
        </p:nvSpPr>
        <p:spPr>
          <a:xfrm>
            <a:off x="2282825" y="0"/>
            <a:ext cx="6858000" cy="6858000"/>
          </a:xfrm>
          <a:prstGeom prst="rect">
            <a:avLst/>
          </a:prstGeom>
          <a:solidFill>
            <a:schemeClr val="bg1"/>
          </a:solidFill>
          <a:ln w="254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n-US"/>
          </a:p>
        </p:txBody>
      </p:sp>
      <p:sp>
        <p:nvSpPr>
          <p:cNvPr id="5" name="Прямоугольник 9"/>
          <p:cNvSpPr/>
          <p:nvPr/>
        </p:nvSpPr>
        <p:spPr bwMode="invGray">
          <a:xfrm>
            <a:off x="2286000" y="0"/>
            <a:ext cx="76200" cy="6858000"/>
          </a:xfrm>
          <a:prstGeom prst="rect">
            <a:avLst/>
          </a:prstGeom>
          <a:solidFill>
            <a:schemeClr val="bg1"/>
          </a:solidFill>
          <a:ln w="25400" cap="rnd" cmpd="sng" algn="ctr">
            <a:noFill/>
            <a:prstDash val="solid"/>
          </a:ln>
          <a:effectLst>
            <a:outerShdw blurRad="38550" dist="38000" dir="10800000" algn="tl" rotWithShape="0">
              <a:schemeClr val="bg2">
                <a:shade val="20000"/>
                <a:satMod val="110000"/>
                <a:alpha val="25000"/>
              </a:schemeClr>
            </a:outerShdw>
          </a:effectLst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n-US"/>
          </a:p>
        </p:txBody>
      </p:sp>
      <p:sp>
        <p:nvSpPr>
          <p:cNvPr id="6" name="Овал 7"/>
          <p:cNvSpPr/>
          <p:nvPr/>
        </p:nvSpPr>
        <p:spPr>
          <a:xfrm>
            <a:off x="2172321" y="2814656"/>
            <a:ext cx="210312" cy="210312"/>
          </a:xfrm>
          <a:prstGeom prst="ellipse">
            <a:avLst/>
          </a:prstGeom>
          <a:gradFill rotWithShape="1">
            <a:gsLst>
              <a:gs pos="0">
                <a:schemeClr val="accent1">
                  <a:tint val="20000"/>
                  <a:satMod val="450000"/>
                  <a:alpha val="95000"/>
                </a:schemeClr>
              </a:gs>
              <a:gs pos="50000">
                <a:schemeClr val="accent1">
                  <a:tint val="38000"/>
                  <a:satMod val="250000"/>
                  <a:alpha val="90000"/>
                </a:schemeClr>
              </a:gs>
              <a:gs pos="95000">
                <a:schemeClr val="accent1">
                  <a:tint val="75000"/>
                  <a:satMod val="255000"/>
                  <a:alpha val="88000"/>
                </a:schemeClr>
              </a:gs>
              <a:gs pos="100000">
                <a:schemeClr val="accent1">
                  <a:tint val="100000"/>
                  <a:shade val="90000"/>
                  <a:satMod val="255000"/>
                  <a:alpha val="85000"/>
                </a:schemeClr>
              </a:gs>
            </a:gsLst>
            <a:path path="circle">
              <a:fillToRect l="25000" t="12500" r="75000" b="87500"/>
            </a:path>
          </a:gradFill>
          <a:ln w="2000" cap="rnd" cmpd="sng" algn="ctr">
            <a:solidFill>
              <a:schemeClr val="accent1">
                <a:shade val="90000"/>
                <a:satMod val="110000"/>
                <a:alpha val="60000"/>
              </a:schemeClr>
            </a:solidFill>
            <a:prstDash val="solid"/>
          </a:ln>
          <a:effectLst/>
        </p:spPr>
        <p:style>
          <a:lnRef idx="1">
            <a:schemeClr val="accent1"/>
          </a:lnRef>
          <a:fillRef idx="2">
            <a:schemeClr val="accent1"/>
          </a:fillRef>
          <a:effectRef idx="1">
            <a:schemeClr val="accent1"/>
          </a:effectRef>
          <a:fontRef idx="minor">
            <a:schemeClr val="dk1"/>
          </a:fontRef>
        </p:style>
        <p:txBody>
          <a:bodyPr anchor="ctr"/>
          <a:lstStyle>
            <a:extLst/>
          </a:lstStyle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n-US"/>
          </a:p>
        </p:txBody>
      </p:sp>
      <p:sp>
        <p:nvSpPr>
          <p:cNvPr id="7" name="Овал 8"/>
          <p:cNvSpPr/>
          <p:nvPr/>
        </p:nvSpPr>
        <p:spPr>
          <a:xfrm>
            <a:off x="2408238" y="2746375"/>
            <a:ext cx="63500" cy="63500"/>
          </a:xfrm>
          <a:prstGeom prst="ellipse">
            <a:avLst/>
          </a:prstGeom>
          <a:noFill/>
          <a:ln w="12700" cap="rnd" cmpd="sng" algn="ctr">
            <a:solidFill>
              <a:schemeClr val="accent1">
                <a:shade val="75000"/>
                <a:alpha val="60000"/>
              </a:schemeClr>
            </a:solidFill>
            <a:prstDash val="solid"/>
          </a:ln>
          <a:effectLst/>
        </p:spPr>
        <p:style>
          <a:lnRef idx="1">
            <a:schemeClr val="accent1"/>
          </a:lnRef>
          <a:fillRef idx="2">
            <a:schemeClr val="accent1"/>
          </a:fillRef>
          <a:effectRef idx="1">
            <a:schemeClr val="accent1"/>
          </a:effectRef>
          <a:fontRef idx="minor">
            <a:schemeClr val="dk1"/>
          </a:fontRef>
        </p:style>
        <p:txBody>
          <a:bodyPr anchor="ctr"/>
          <a:lstStyle>
            <a:extLst/>
          </a:lstStyle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n-US"/>
          </a:p>
        </p:txBody>
      </p:sp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2578392" y="2600325"/>
            <a:ext cx="6400800" cy="2286000"/>
          </a:xfrm>
        </p:spPr>
        <p:txBody>
          <a:bodyPr anchor="t"/>
          <a:lstStyle>
            <a:lvl1pPr algn="l">
              <a:lnSpc>
                <a:spcPts val="4500"/>
              </a:lnSpc>
              <a:buNone/>
              <a:defRPr sz="4000" b="1" cap="all"/>
            </a:lvl1pPr>
            <a:extLst/>
          </a:lstStyle>
          <a:p>
            <a:r>
              <a:rPr lang="ru-RU" smtClean="0"/>
              <a:t>Образец заголовка</a:t>
            </a:r>
            <a:endParaRPr lang="en-US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2578392" y="1066800"/>
            <a:ext cx="6400800" cy="1509712"/>
          </a:xfrm>
        </p:spPr>
        <p:txBody>
          <a:bodyPr anchor="b"/>
          <a:lstStyle>
            <a:lvl1pPr marL="18288" indent="0">
              <a:lnSpc>
                <a:spcPts val="2300"/>
              </a:lnSpc>
              <a:spcBef>
                <a:spcPts val="0"/>
              </a:spcBef>
              <a:buNone/>
              <a:defRPr sz="2000">
                <a:solidFill>
                  <a:schemeClr val="tx2">
                    <a:shade val="30000"/>
                    <a:satMod val="150000"/>
                  </a:schemeClr>
                </a:solidFill>
              </a:defRPr>
            </a:lvl1pPr>
            <a:lvl2pPr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extLst/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8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  <a:extLst/>
          </a:lstStyle>
          <a:p>
            <a:pPr>
              <a:defRPr/>
            </a:pPr>
            <a:fld id="{18548BF1-8950-4987-AFAD-64E73C2E76DC}" type="datetimeFigureOut">
              <a:rPr lang="ru-RU"/>
              <a:pPr>
                <a:defRPr/>
              </a:pPr>
              <a:t>17.03.2023</a:t>
            </a:fld>
            <a:endParaRPr lang="ru-RU"/>
          </a:p>
        </p:txBody>
      </p:sp>
      <p:sp>
        <p:nvSpPr>
          <p:cNvPr id="9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  <a:extLst/>
          </a:lstStyle>
          <a:p>
            <a:pPr>
              <a:defRPr/>
            </a:pPr>
            <a:endParaRPr lang="ru-RU"/>
          </a:p>
        </p:txBody>
      </p:sp>
      <p:sp>
        <p:nvSpPr>
          <p:cNvPr id="10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  <a:extLst/>
          </a:lstStyle>
          <a:p>
            <a:pPr>
              <a:defRPr/>
            </a:pPr>
            <a:fld id="{2CA70126-4244-45F7-99EE-1C7D2FC5651A}" type="slidenum">
              <a:rPr lang="ru-RU"/>
              <a:pPr>
                <a:defRPr/>
              </a:pPr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1435608" y="274320"/>
            <a:ext cx="7498080" cy="1143000"/>
          </a:xfrm>
        </p:spPr>
        <p:txBody>
          <a:bodyPr/>
          <a:lstStyle>
            <a:extLst/>
          </a:lstStyle>
          <a:p>
            <a:r>
              <a:rPr lang="ru-RU" smtClean="0"/>
              <a:t>Образец заголовка</a:t>
            </a:r>
            <a:endParaRPr lang="en-US"/>
          </a:p>
        </p:txBody>
      </p:sp>
      <p:sp>
        <p:nvSpPr>
          <p:cNvPr id="3" name="Содержимое 2"/>
          <p:cNvSpPr>
            <a:spLocks noGrp="1"/>
          </p:cNvSpPr>
          <p:nvPr>
            <p:ph sz="half" idx="1"/>
          </p:nvPr>
        </p:nvSpPr>
        <p:spPr>
          <a:xfrm>
            <a:off x="1435608" y="1524000"/>
            <a:ext cx="3657600" cy="4663440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extLst/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/>
          </a:p>
        </p:txBody>
      </p:sp>
      <p:sp>
        <p:nvSpPr>
          <p:cNvPr id="4" name="Содержимое 3"/>
          <p:cNvSpPr>
            <a:spLocks noGrp="1"/>
          </p:cNvSpPr>
          <p:nvPr>
            <p:ph sz="half" idx="2"/>
          </p:nvPr>
        </p:nvSpPr>
        <p:spPr>
          <a:xfrm>
            <a:off x="5276088" y="1524000"/>
            <a:ext cx="3657600" cy="4663440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extLst/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/>
          </a:p>
        </p:txBody>
      </p:sp>
      <p:sp>
        <p:nvSpPr>
          <p:cNvPr id="5" name="Дата 2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5EC0A08D-62F7-40E4-968C-83AFEC4E1FD9}" type="datetimeFigureOut">
              <a:rPr lang="ru-RU"/>
              <a:pPr>
                <a:defRPr/>
              </a:pPr>
              <a:t>17.03.2023</a:t>
            </a:fld>
            <a:endParaRPr lang="ru-RU"/>
          </a:p>
        </p:txBody>
      </p:sp>
      <p:sp>
        <p:nvSpPr>
          <p:cNvPr id="6" name="Нижний колонтитул 9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7" name="Номер слайда 21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529740C7-B07F-41B3-BE31-E266FB20394B}" type="slidenum">
              <a:rPr lang="ru-RU"/>
              <a:pPr>
                <a:defRPr/>
              </a:pPr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woTxTwoObj" preserve="1">
  <p:cSld name="Сравне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5160336"/>
            <a:ext cx="8229600" cy="1143000"/>
          </a:xfrm>
        </p:spPr>
        <p:txBody>
          <a:bodyPr/>
          <a:lstStyle>
            <a:lvl1pPr algn="ctr">
              <a:defRPr sz="4500" b="1" cap="none" baseline="0"/>
            </a:lvl1pPr>
            <a:extLst/>
          </a:lstStyle>
          <a:p>
            <a:r>
              <a:rPr lang="ru-RU" smtClean="0"/>
              <a:t>Образец заголовка</a:t>
            </a:r>
            <a:endParaRPr lang="en-US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457200" y="328278"/>
            <a:ext cx="4023360" cy="640080"/>
          </a:xfrm>
          <a:solidFill>
            <a:schemeClr val="bg1"/>
          </a:solidFill>
          <a:ln w="10795">
            <a:solidFill>
              <a:schemeClr val="bg1"/>
            </a:solidFill>
            <a:miter lim="800000"/>
          </a:ln>
        </p:spPr>
        <p:txBody>
          <a:bodyPr anchor="ctr"/>
          <a:lstStyle>
            <a:lvl1pPr marL="64008" indent="0" algn="l">
              <a:lnSpc>
                <a:spcPct val="100000"/>
              </a:lnSpc>
              <a:spcBef>
                <a:spcPts val="100"/>
              </a:spcBef>
              <a:buNone/>
              <a:defRPr sz="1900" b="0">
                <a:solidFill>
                  <a:schemeClr val="tx1"/>
                </a:solidFill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  <a:extLst/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Текст 3"/>
          <p:cNvSpPr>
            <a:spLocks noGrp="1"/>
          </p:cNvSpPr>
          <p:nvPr>
            <p:ph type="body" sz="half" idx="3"/>
          </p:nvPr>
        </p:nvSpPr>
        <p:spPr>
          <a:xfrm>
            <a:off x="4663440" y="328278"/>
            <a:ext cx="4023360" cy="640080"/>
          </a:xfrm>
          <a:solidFill>
            <a:schemeClr val="bg1"/>
          </a:solidFill>
          <a:ln w="10795">
            <a:solidFill>
              <a:schemeClr val="bg1"/>
            </a:solidFill>
            <a:miter lim="800000"/>
          </a:ln>
        </p:spPr>
        <p:txBody>
          <a:bodyPr anchor="ctr"/>
          <a:lstStyle>
            <a:lvl1pPr marL="64008" indent="0" algn="l">
              <a:lnSpc>
                <a:spcPct val="100000"/>
              </a:lnSpc>
              <a:spcBef>
                <a:spcPts val="100"/>
              </a:spcBef>
              <a:buNone/>
              <a:defRPr sz="1900" b="0">
                <a:solidFill>
                  <a:schemeClr val="tx1"/>
                </a:solidFill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  <a:extLst/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Содержимое 4"/>
          <p:cNvSpPr>
            <a:spLocks noGrp="1"/>
          </p:cNvSpPr>
          <p:nvPr>
            <p:ph sz="quarter" idx="2"/>
          </p:nvPr>
        </p:nvSpPr>
        <p:spPr>
          <a:xfrm>
            <a:off x="457200" y="969336"/>
            <a:ext cx="4023360" cy="4114800"/>
          </a:xfrm>
          <a:ln w="10795">
            <a:solidFill>
              <a:schemeClr val="bg1"/>
            </a:solidFill>
            <a:prstDash val="dash"/>
            <a:miter lim="800000"/>
          </a:ln>
        </p:spPr>
        <p:txBody>
          <a:bodyPr/>
          <a:lstStyle>
            <a:lvl1pPr marL="393192" indent="-274320">
              <a:lnSpc>
                <a:spcPct val="100000"/>
              </a:lnSpc>
              <a:spcBef>
                <a:spcPts val="700"/>
              </a:spcBef>
              <a:defRPr sz="2400"/>
            </a:lvl1pPr>
            <a:lvl2pPr>
              <a:lnSpc>
                <a:spcPct val="100000"/>
              </a:lnSpc>
              <a:spcBef>
                <a:spcPts val="700"/>
              </a:spcBef>
              <a:defRPr sz="2000"/>
            </a:lvl2pPr>
            <a:lvl3pPr>
              <a:lnSpc>
                <a:spcPct val="100000"/>
              </a:lnSpc>
              <a:spcBef>
                <a:spcPts val="700"/>
              </a:spcBef>
              <a:defRPr sz="1800"/>
            </a:lvl3pPr>
            <a:lvl4pPr>
              <a:lnSpc>
                <a:spcPct val="100000"/>
              </a:lnSpc>
              <a:spcBef>
                <a:spcPts val="700"/>
              </a:spcBef>
              <a:defRPr sz="1600"/>
            </a:lvl4pPr>
            <a:lvl5pPr>
              <a:lnSpc>
                <a:spcPct val="100000"/>
              </a:lnSpc>
              <a:spcBef>
                <a:spcPts val="700"/>
              </a:spcBef>
              <a:defRPr sz="1600"/>
            </a:lvl5pPr>
            <a:extLst/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/>
          </a:p>
        </p:txBody>
      </p:sp>
      <p:sp>
        <p:nvSpPr>
          <p:cNvPr id="6" name="Содержимое 5"/>
          <p:cNvSpPr>
            <a:spLocks noGrp="1"/>
          </p:cNvSpPr>
          <p:nvPr>
            <p:ph sz="quarter" idx="4"/>
          </p:nvPr>
        </p:nvSpPr>
        <p:spPr>
          <a:xfrm>
            <a:off x="4663440" y="969336"/>
            <a:ext cx="4023360" cy="4114800"/>
          </a:xfrm>
          <a:ln w="10795">
            <a:solidFill>
              <a:schemeClr val="bg1"/>
            </a:solidFill>
            <a:prstDash val="dash"/>
            <a:miter lim="800000"/>
          </a:ln>
        </p:spPr>
        <p:txBody>
          <a:bodyPr/>
          <a:lstStyle>
            <a:lvl1pPr marL="393192" indent="-274320">
              <a:lnSpc>
                <a:spcPct val="100000"/>
              </a:lnSpc>
              <a:spcBef>
                <a:spcPts val="700"/>
              </a:spcBef>
              <a:defRPr sz="2400"/>
            </a:lvl1pPr>
            <a:lvl2pPr>
              <a:lnSpc>
                <a:spcPct val="100000"/>
              </a:lnSpc>
              <a:spcBef>
                <a:spcPts val="700"/>
              </a:spcBef>
              <a:defRPr sz="2000"/>
            </a:lvl2pPr>
            <a:lvl3pPr>
              <a:lnSpc>
                <a:spcPct val="100000"/>
              </a:lnSpc>
              <a:spcBef>
                <a:spcPts val="700"/>
              </a:spcBef>
              <a:defRPr sz="1800"/>
            </a:lvl3pPr>
            <a:lvl4pPr>
              <a:lnSpc>
                <a:spcPct val="100000"/>
              </a:lnSpc>
              <a:spcBef>
                <a:spcPts val="700"/>
              </a:spcBef>
              <a:defRPr sz="1600"/>
            </a:lvl4pPr>
            <a:lvl5pPr>
              <a:lnSpc>
                <a:spcPct val="100000"/>
              </a:lnSpc>
              <a:spcBef>
                <a:spcPts val="700"/>
              </a:spcBef>
              <a:defRPr sz="1600"/>
            </a:lvl5pPr>
            <a:extLst/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/>
          </a:p>
        </p:txBody>
      </p:sp>
      <p:sp>
        <p:nvSpPr>
          <p:cNvPr id="7" name="Дата 6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  <a:extLst/>
          </a:lstStyle>
          <a:p>
            <a:pPr>
              <a:defRPr/>
            </a:pPr>
            <a:fld id="{5C7A174F-BDC3-4FF9-9D5F-E3CE8C05A875}" type="datetimeFigureOut">
              <a:rPr lang="ru-RU"/>
              <a:pPr>
                <a:defRPr/>
              </a:pPr>
              <a:t>17.03.2023</a:t>
            </a:fld>
            <a:endParaRPr lang="ru-RU"/>
          </a:p>
        </p:txBody>
      </p:sp>
      <p:sp>
        <p:nvSpPr>
          <p:cNvPr id="8" name="Нижний колонтитул 7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  <a:extLst/>
          </a:lstStyle>
          <a:p>
            <a:pPr>
              <a:defRPr/>
            </a:pPr>
            <a:endParaRPr lang="ru-RU"/>
          </a:p>
        </p:txBody>
      </p:sp>
      <p:sp>
        <p:nvSpPr>
          <p:cNvPr id="9" name="Номер слайда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  <a:extLst/>
          </a:lstStyle>
          <a:p>
            <a:pPr>
              <a:defRPr/>
            </a:pPr>
            <a:fld id="{9CA0FEC2-E6A4-4F73-B892-927D09B64C26}" type="slidenum">
              <a:rPr lang="ru-RU"/>
              <a:pPr>
                <a:defRPr/>
              </a:pPr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1435608" y="274320"/>
            <a:ext cx="7498080" cy="1143000"/>
          </a:xfrm>
        </p:spPr>
        <p:txBody>
          <a:bodyPr/>
          <a:lstStyle>
            <a:extLst/>
          </a:lstStyle>
          <a:p>
            <a:r>
              <a:rPr lang="ru-RU" smtClean="0"/>
              <a:t>Образец заголовка</a:t>
            </a:r>
            <a:endParaRPr lang="en-US"/>
          </a:p>
        </p:txBody>
      </p:sp>
      <p:sp>
        <p:nvSpPr>
          <p:cNvPr id="3" name="Дата 2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2C648388-04C2-4F87-ACB2-F35108388BE3}" type="datetimeFigureOut">
              <a:rPr lang="ru-RU"/>
              <a:pPr>
                <a:defRPr/>
              </a:pPr>
              <a:t>17.03.2023</a:t>
            </a:fld>
            <a:endParaRPr lang="ru-RU"/>
          </a:p>
        </p:txBody>
      </p:sp>
      <p:sp>
        <p:nvSpPr>
          <p:cNvPr id="4" name="Нижний колонтитул 9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5" name="Номер слайда 21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064788A2-DB87-4D1E-A18D-BD5382C7F88D}" type="slidenum">
              <a:rPr lang="ru-RU"/>
              <a:pPr>
                <a:defRPr/>
              </a:pPr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Прямоугольник 4"/>
          <p:cNvSpPr/>
          <p:nvPr/>
        </p:nvSpPr>
        <p:spPr>
          <a:xfrm>
            <a:off x="1014413" y="0"/>
            <a:ext cx="8129587" cy="6858000"/>
          </a:xfrm>
          <a:prstGeom prst="rect">
            <a:avLst/>
          </a:prstGeom>
          <a:solidFill>
            <a:schemeClr val="bg1"/>
          </a:solidFill>
          <a:ln w="254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n-US"/>
          </a:p>
        </p:txBody>
      </p:sp>
      <p:sp>
        <p:nvSpPr>
          <p:cNvPr id="3" name="Прямоугольник 5"/>
          <p:cNvSpPr/>
          <p:nvPr/>
        </p:nvSpPr>
        <p:spPr bwMode="invGray">
          <a:xfrm>
            <a:off x="1014413" y="0"/>
            <a:ext cx="73025" cy="6858000"/>
          </a:xfrm>
          <a:prstGeom prst="rect">
            <a:avLst/>
          </a:prstGeom>
          <a:solidFill>
            <a:schemeClr val="bg1"/>
          </a:solidFill>
          <a:ln w="25400" cap="rnd" cmpd="sng" algn="ctr">
            <a:noFill/>
            <a:prstDash val="solid"/>
          </a:ln>
          <a:effectLst>
            <a:outerShdw blurRad="38550" dist="38000" dir="10800000" algn="tl" rotWithShape="0">
              <a:schemeClr val="bg2">
                <a:shade val="20000"/>
                <a:satMod val="110000"/>
                <a:alpha val="25000"/>
              </a:schemeClr>
            </a:outerShdw>
          </a:effectLst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n-US"/>
          </a:p>
        </p:txBody>
      </p:sp>
      <p:sp>
        <p:nvSpPr>
          <p:cNvPr id="4" name="Дата 1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  <a:extLst/>
          </a:lstStyle>
          <a:p>
            <a:pPr>
              <a:defRPr/>
            </a:pPr>
            <a:fld id="{9926C546-233A-48DA-B194-2AFD276037CD}" type="datetimeFigureOut">
              <a:rPr lang="ru-RU"/>
              <a:pPr>
                <a:defRPr/>
              </a:pPr>
              <a:t>17.03.2023</a:t>
            </a:fld>
            <a:endParaRPr lang="ru-RU"/>
          </a:p>
        </p:txBody>
      </p:sp>
      <p:sp>
        <p:nvSpPr>
          <p:cNvPr id="5" name="Нижний колонтитул 2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  <a:extLst/>
          </a:lstStyle>
          <a:p>
            <a:pPr>
              <a:defRPr/>
            </a:pPr>
            <a:endParaRPr lang="ru-RU"/>
          </a:p>
        </p:txBody>
      </p:sp>
      <p:sp>
        <p:nvSpPr>
          <p:cNvPr id="6" name="Номер слайда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  <a:extLst/>
          </a:lstStyle>
          <a:p>
            <a:pPr>
              <a:defRPr/>
            </a:pPr>
            <a:fld id="{CBDDE9C1-81B0-487C-991C-B7C697838F13}" type="slidenum">
              <a:rPr lang="ru-RU"/>
              <a:pPr>
                <a:defRPr/>
              </a:pPr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objTx" preserve="1">
  <p:cSld name="Объект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16778"/>
            <a:ext cx="3810000" cy="1162050"/>
          </a:xfrm>
          <a:ln>
            <a:noFill/>
          </a:ln>
        </p:spPr>
        <p:txBody>
          <a:bodyPr anchor="b"/>
          <a:lstStyle>
            <a:lvl1pPr algn="l">
              <a:lnSpc>
                <a:spcPts val="2000"/>
              </a:lnSpc>
              <a:buNone/>
              <a:defRPr sz="2200" b="1" cap="all" baseline="0"/>
            </a:lvl1pPr>
            <a:extLst/>
          </a:lstStyle>
          <a:p>
            <a:r>
              <a:rPr lang="ru-RU" smtClean="0"/>
              <a:t>Образец заголовка</a:t>
            </a:r>
            <a:endParaRPr lang="en-US"/>
          </a:p>
        </p:txBody>
      </p:sp>
      <p:sp>
        <p:nvSpPr>
          <p:cNvPr id="3" name="Текст 2"/>
          <p:cNvSpPr>
            <a:spLocks noGrp="1"/>
          </p:cNvSpPr>
          <p:nvPr>
            <p:ph type="body" idx="2"/>
          </p:nvPr>
        </p:nvSpPr>
        <p:spPr>
          <a:xfrm>
            <a:off x="457200" y="1406964"/>
            <a:ext cx="3810000" cy="698500"/>
          </a:xfrm>
        </p:spPr>
        <p:txBody>
          <a:bodyPr/>
          <a:lstStyle>
            <a:lvl1pPr marL="45720" indent="0">
              <a:lnSpc>
                <a:spcPct val="100000"/>
              </a:lnSpc>
              <a:spcBef>
                <a:spcPts val="0"/>
              </a:spcBef>
              <a:buNone/>
              <a:defRPr sz="1400"/>
            </a:lvl1pPr>
            <a:lvl2pPr>
              <a:buNone/>
              <a:defRPr sz="1200"/>
            </a:lvl2pPr>
            <a:lvl3pPr>
              <a:buNone/>
              <a:defRPr sz="1000"/>
            </a:lvl3pPr>
            <a:lvl4pPr>
              <a:buNone/>
              <a:defRPr sz="900"/>
            </a:lvl4pPr>
            <a:lvl5pPr>
              <a:buNone/>
              <a:defRPr sz="900"/>
            </a:lvl5pPr>
            <a:extLst/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Содержимое 3"/>
          <p:cNvSpPr>
            <a:spLocks noGrp="1"/>
          </p:cNvSpPr>
          <p:nvPr>
            <p:ph sz="half" idx="1"/>
          </p:nvPr>
        </p:nvSpPr>
        <p:spPr>
          <a:xfrm>
            <a:off x="457200" y="2133600"/>
            <a:ext cx="8153400" cy="399256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extLst/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/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  <a:extLst/>
          </a:lstStyle>
          <a:p>
            <a:pPr>
              <a:defRPr/>
            </a:pPr>
            <a:fld id="{3F22AD21-1272-4668-AAA9-D0DF0CB7E786}" type="datetimeFigureOut">
              <a:rPr lang="ru-RU"/>
              <a:pPr>
                <a:defRPr/>
              </a:pPr>
              <a:t>17.03.2023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  <a:extLst/>
          </a:lstStyle>
          <a:p>
            <a:pPr>
              <a:defRPr/>
            </a:pPr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  <a:extLst/>
          </a:lstStyle>
          <a:p>
            <a:pPr>
              <a:defRPr/>
            </a:pPr>
            <a:fld id="{20C45D3F-909B-4093-A25B-5969696483BF}" type="slidenum">
              <a:rPr lang="ru-RU"/>
              <a:pPr>
                <a:defRPr/>
              </a:pPr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picTx" preserve="1">
  <p:cSld name="Рисунок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Прямоугольник 7"/>
          <p:cNvSpPr/>
          <p:nvPr/>
        </p:nvSpPr>
        <p:spPr>
          <a:xfrm>
            <a:off x="762000" y="1066800"/>
            <a:ext cx="4572000" cy="4572000"/>
          </a:xfrm>
          <a:prstGeom prst="rect">
            <a:avLst/>
          </a:prstGeom>
          <a:solidFill>
            <a:srgbClr val="FFFFFF"/>
          </a:solidFill>
          <a:ln w="88900" cap="sq">
            <a:solidFill>
              <a:srgbClr val="FFFFFF"/>
            </a:solidFill>
            <a:miter lim="800000"/>
          </a:ln>
          <a:effectLst>
            <a:outerShdw blurRad="55500" dist="18500" dir="5400000" algn="tl" rotWithShape="0">
              <a:srgbClr val="000000">
                <a:alpha val="35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 contourW="635">
            <a:bevelT w="25400" h="19050"/>
            <a:contourClr>
              <a:srgbClr val="969696"/>
            </a:contourClr>
          </a:sp3d>
        </p:spPr>
        <p:txBody>
          <a:bodyPr tIns="274320">
            <a:normAutofit/>
          </a:bodyPr>
          <a:lstStyle>
            <a:extLst/>
          </a:lstStyle>
          <a:p>
            <a:pPr indent="-283464" fontAlgn="auto">
              <a:lnSpc>
                <a:spcPts val="3000"/>
              </a:lnSpc>
              <a:spcBef>
                <a:spcPts val="600"/>
              </a:spcBef>
              <a:spcAft>
                <a:spcPts val="0"/>
              </a:spcAft>
              <a:buClr>
                <a:schemeClr val="accent1"/>
              </a:buClr>
              <a:buSzPct val="80000"/>
              <a:buFont typeface="Wingdings 2"/>
              <a:buNone/>
              <a:defRPr/>
            </a:pPr>
            <a:endParaRPr lang="en-US" sz="3200">
              <a:latin typeface="+mn-lt"/>
              <a:cs typeface="+mn-cs"/>
            </a:endParaRPr>
          </a:p>
        </p:txBody>
      </p:sp>
      <p:sp>
        <p:nvSpPr>
          <p:cNvPr id="6" name="Блок-схема: процесс 8"/>
          <p:cNvSpPr/>
          <p:nvPr/>
        </p:nvSpPr>
        <p:spPr>
          <a:xfrm rot="19468671">
            <a:off x="396875" y="954088"/>
            <a:ext cx="685800" cy="204787"/>
          </a:xfrm>
          <a:prstGeom prst="flowChartProcess">
            <a:avLst/>
          </a:prstGeom>
          <a:solidFill>
            <a:srgbClr val="FBFBFB">
              <a:alpha val="45098"/>
            </a:srgbClr>
          </a:solidFill>
          <a:ln w="6350" cap="rnd" cmpd="sng" algn="ctr">
            <a:solidFill>
              <a:srgbClr val="FFFFFF">
                <a:alpha val="100000"/>
              </a:srgbClr>
            </a:solidFill>
            <a:prstDash val="solid"/>
          </a:ln>
          <a:effectLst>
            <a:outerShdw blurRad="25400" dist="25400" dir="3300000" sx="96000" sy="96000" algn="tl" rotWithShape="0">
              <a:schemeClr val="bg2">
                <a:shade val="90000"/>
                <a:satMod val="200000"/>
                <a:alpha val="40000"/>
              </a:schemeClr>
            </a:outerShdw>
          </a:effectLst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n-US"/>
          </a:p>
        </p:txBody>
      </p:sp>
      <p:sp>
        <p:nvSpPr>
          <p:cNvPr id="7" name="Блок-схема: процесс 9"/>
          <p:cNvSpPr/>
          <p:nvPr/>
        </p:nvSpPr>
        <p:spPr>
          <a:xfrm rot="2103354" flipH="1">
            <a:off x="5003800" y="936625"/>
            <a:ext cx="649288" cy="204788"/>
          </a:xfrm>
          <a:prstGeom prst="flowChartProcess">
            <a:avLst/>
          </a:prstGeom>
          <a:solidFill>
            <a:srgbClr val="FBFBFB">
              <a:alpha val="45098"/>
            </a:srgbClr>
          </a:solidFill>
          <a:ln w="6350" cap="rnd" cmpd="sng" algn="ctr">
            <a:solidFill>
              <a:srgbClr val="FFFFFF">
                <a:alpha val="100000"/>
              </a:srgbClr>
            </a:solidFill>
            <a:prstDash val="solid"/>
          </a:ln>
          <a:effectLst>
            <a:outerShdw blurRad="25400" dist="25400" dir="3300000" sx="96000" sy="96000" algn="tl" rotWithShape="0">
              <a:schemeClr val="bg2">
                <a:alpha val="20000"/>
              </a:schemeClr>
            </a:outerShdw>
          </a:effectLst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n-US" dirty="0"/>
          </a:p>
        </p:txBody>
      </p:sp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5886896" y="1066800"/>
            <a:ext cx="2743200" cy="1981200"/>
          </a:xfrm>
        </p:spPr>
        <p:txBody>
          <a:bodyPr anchor="b">
            <a:noAutofit/>
          </a:bodyPr>
          <a:lstStyle>
            <a:lvl1pPr algn="l">
              <a:buNone/>
              <a:defRPr sz="2100" b="1">
                <a:effectLst/>
              </a:defRPr>
            </a:lvl1pPr>
            <a:extLst/>
          </a:lstStyle>
          <a:p>
            <a:r>
              <a:rPr lang="ru-RU" smtClean="0"/>
              <a:t>Образец заголовка</a:t>
            </a:r>
            <a:endParaRPr lang="en-US"/>
          </a:p>
        </p:txBody>
      </p:sp>
      <p:sp>
        <p:nvSpPr>
          <p:cNvPr id="3" name="Рисунок 2"/>
          <p:cNvSpPr>
            <a:spLocks noGrp="1"/>
          </p:cNvSpPr>
          <p:nvPr>
            <p:ph type="pic" idx="1"/>
          </p:nvPr>
        </p:nvSpPr>
        <p:spPr>
          <a:xfrm>
            <a:off x="838200" y="1143003"/>
            <a:ext cx="4419600" cy="3514531"/>
          </a:xfrm>
          <a:prstGeom prst="roundRect">
            <a:avLst>
              <a:gd name="adj" fmla="val 783"/>
            </a:avLst>
          </a:prstGeom>
          <a:solidFill>
            <a:schemeClr val="bg2"/>
          </a:solidFill>
          <a:ln w="127000">
            <a:noFill/>
            <a:miter lim="800000"/>
          </a:ln>
          <a:effectLst/>
        </p:spPr>
        <p:txBody>
          <a:bodyPr tIns="274320">
            <a:normAutofit/>
          </a:bodyPr>
          <a:lstStyle>
            <a:lvl1pPr indent="0">
              <a:buNone/>
              <a:defRPr sz="3200"/>
            </a:lvl1pPr>
            <a:extLst/>
          </a:lstStyle>
          <a:p>
            <a:pPr lvl="0"/>
            <a:r>
              <a:rPr lang="ru-RU" noProof="0" smtClean="0"/>
              <a:t>Вставка рисунка</a:t>
            </a:r>
            <a:endParaRPr lang="en-US" noProof="0" dirty="0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838200" y="4800600"/>
            <a:ext cx="4419600" cy="762000"/>
          </a:xfrm>
        </p:spPr>
        <p:txBody>
          <a:bodyPr anchor="ctr"/>
          <a:lstStyle>
            <a:lvl1pPr marL="0" indent="0" algn="l">
              <a:lnSpc>
                <a:spcPts val="1600"/>
              </a:lnSpc>
              <a:spcBef>
                <a:spcPts val="0"/>
              </a:spcBef>
              <a:buNone/>
              <a:defRPr sz="1400">
                <a:solidFill>
                  <a:srgbClr val="777777"/>
                </a:solidFill>
              </a:defRPr>
            </a:lvl1pPr>
            <a:lvl2pPr>
              <a:defRPr sz="1200"/>
            </a:lvl2pPr>
            <a:lvl3pPr>
              <a:defRPr sz="1000"/>
            </a:lvl3pPr>
            <a:lvl4pPr>
              <a:defRPr sz="900"/>
            </a:lvl4pPr>
            <a:lvl5pPr>
              <a:defRPr sz="900"/>
            </a:lvl5pPr>
            <a:extLst/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8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  <a:extLst/>
          </a:lstStyle>
          <a:p>
            <a:pPr>
              <a:defRPr/>
            </a:pPr>
            <a:fld id="{97A61948-B9C4-4F7C-82C6-7D28C97F1F03}" type="datetimeFigureOut">
              <a:rPr lang="ru-RU"/>
              <a:pPr>
                <a:defRPr/>
              </a:pPr>
              <a:t>17.03.2023</a:t>
            </a:fld>
            <a:endParaRPr lang="ru-RU"/>
          </a:p>
        </p:txBody>
      </p:sp>
      <p:sp>
        <p:nvSpPr>
          <p:cNvPr id="9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  <a:extLst/>
          </a:lstStyle>
          <a:p>
            <a:pPr>
              <a:defRPr/>
            </a:pPr>
            <a:endParaRPr lang="ru-RU"/>
          </a:p>
        </p:txBody>
      </p:sp>
      <p:sp>
        <p:nvSpPr>
          <p:cNvPr id="10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  <a:extLst/>
          </a:lstStyle>
          <a:p>
            <a:pPr>
              <a:defRPr/>
            </a:pPr>
            <a:fld id="{F46A6E22-A217-4F1B-A5CA-E62425D43424}" type="slidenum">
              <a:rPr lang="ru-RU"/>
              <a:pPr>
                <a:defRPr/>
              </a:pPr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и вертикальны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>
            <a:extLst/>
          </a:lstStyle>
          <a:p>
            <a:r>
              <a:rPr lang="ru-RU" smtClean="0"/>
              <a:t>Образец заголовка</a:t>
            </a:r>
            <a:endParaRPr lang="en-US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>
            <a:extLst/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/>
          </a:p>
        </p:txBody>
      </p:sp>
      <p:sp>
        <p:nvSpPr>
          <p:cNvPr id="4" name="Дата 2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85EBD709-F918-466C-92FA-CF423D1CC8D7}" type="datetimeFigureOut">
              <a:rPr lang="ru-RU"/>
              <a:pPr>
                <a:defRPr/>
              </a:pPr>
              <a:t>17.03.2023</a:t>
            </a:fld>
            <a:endParaRPr lang="ru-RU"/>
          </a:p>
        </p:txBody>
      </p:sp>
      <p:sp>
        <p:nvSpPr>
          <p:cNvPr id="5" name="Нижний колонтитул 9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6" name="Номер слайда 21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96DFB1E1-355B-44DF-BB5C-AAD6B9365FB9}" type="slidenum">
              <a:rPr lang="ru-RU"/>
              <a:pPr>
                <a:defRPr/>
              </a:pPr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Вертикальный заголовок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тикальный заголовок 1"/>
          <p:cNvSpPr>
            <a:spLocks noGrp="1"/>
          </p:cNvSpPr>
          <p:nvPr>
            <p:ph type="title" orient="vert"/>
          </p:nvPr>
        </p:nvSpPr>
        <p:spPr>
          <a:xfrm>
            <a:off x="6858000" y="274639"/>
            <a:ext cx="1828800" cy="5851525"/>
          </a:xfrm>
        </p:spPr>
        <p:txBody>
          <a:bodyPr vert="eaVert"/>
          <a:lstStyle>
            <a:extLst/>
          </a:lstStyle>
          <a:p>
            <a:r>
              <a:rPr lang="ru-RU" smtClean="0"/>
              <a:t>Образец заголовка</a:t>
            </a:r>
            <a:endParaRPr lang="en-US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>
          <a:xfrm>
            <a:off x="1143000" y="274640"/>
            <a:ext cx="5562600" cy="5851525"/>
          </a:xfrm>
        </p:spPr>
        <p:txBody>
          <a:bodyPr vert="eaVert"/>
          <a:lstStyle>
            <a:extLst/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/>
          </a:p>
        </p:txBody>
      </p:sp>
      <p:sp>
        <p:nvSpPr>
          <p:cNvPr id="4" name="Дата 2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20D13AD6-44F8-4309-AA0A-C5A7D9D5000F}" type="datetimeFigureOut">
              <a:rPr lang="ru-RU"/>
              <a:pPr>
                <a:defRPr/>
              </a:pPr>
              <a:t>17.03.2023</a:t>
            </a:fld>
            <a:endParaRPr lang="ru-RU"/>
          </a:p>
        </p:txBody>
      </p:sp>
      <p:sp>
        <p:nvSpPr>
          <p:cNvPr id="5" name="Нижний колонтитул 9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6" name="Номер слайда 21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0C697A1C-9518-46FD-94A7-973FD37B2AAE}" type="slidenum">
              <a:rPr lang="ru-RU"/>
              <a:pPr>
                <a:defRPr/>
              </a:pPr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type="objAndTwoObj" preserve="1">
  <p:cSld name="Заголовок, 1 большой объект и 2 маленьких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1435100" y="274638"/>
            <a:ext cx="7499350" cy="1143000"/>
          </a:xfrm>
        </p:spPr>
        <p:txBody>
          <a:bodyPr/>
          <a:lstStyle/>
          <a:p>
            <a:r>
              <a:rPr lang="ru-RU"/>
              <a:t>Образец заголовка</a:t>
            </a:r>
          </a:p>
        </p:txBody>
      </p:sp>
      <p:sp>
        <p:nvSpPr>
          <p:cNvPr id="3" name="Содержимое 2"/>
          <p:cNvSpPr>
            <a:spLocks noGrp="1"/>
          </p:cNvSpPr>
          <p:nvPr>
            <p:ph sz="half" idx="1"/>
          </p:nvPr>
        </p:nvSpPr>
        <p:spPr>
          <a:xfrm>
            <a:off x="1435100" y="1447800"/>
            <a:ext cx="3673475" cy="4800600"/>
          </a:xfrm>
        </p:spPr>
        <p:txBody>
          <a:bodyPr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4" name="Содержимое 3"/>
          <p:cNvSpPr>
            <a:spLocks noGrp="1"/>
          </p:cNvSpPr>
          <p:nvPr>
            <p:ph sz="quarter" idx="2"/>
          </p:nvPr>
        </p:nvSpPr>
        <p:spPr>
          <a:xfrm>
            <a:off x="5260975" y="1447800"/>
            <a:ext cx="3673475" cy="2324100"/>
          </a:xfrm>
        </p:spPr>
        <p:txBody>
          <a:bodyPr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5" name="Содержимое 4"/>
          <p:cNvSpPr>
            <a:spLocks noGrp="1"/>
          </p:cNvSpPr>
          <p:nvPr>
            <p:ph sz="quarter" idx="3"/>
          </p:nvPr>
        </p:nvSpPr>
        <p:spPr>
          <a:xfrm>
            <a:off x="5260975" y="3924300"/>
            <a:ext cx="3673475" cy="2324100"/>
          </a:xfrm>
        </p:spPr>
        <p:txBody>
          <a:bodyPr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6" name="Дата 2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F0EECDC6-3F21-47CA-9184-28D0F11A6DCD}" type="datetimeFigureOut">
              <a:rPr lang="ru-RU"/>
              <a:pPr>
                <a:defRPr/>
              </a:pPr>
              <a:t>17.03.2023</a:t>
            </a:fld>
            <a:endParaRPr lang="ru-RU"/>
          </a:p>
        </p:txBody>
      </p:sp>
      <p:sp>
        <p:nvSpPr>
          <p:cNvPr id="7" name="Нижний колонтитул 9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8" name="Номер слайда 21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1EFB012D-5A3E-47EB-94AE-A956F64B6F70}" type="slidenum">
              <a:rPr lang="ru-RU"/>
              <a:pPr>
                <a:defRPr/>
              </a:pPr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AndObj" preserve="1">
  <p:cSld name="Заголовок, 2 маленьких объекта и 1 большой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1435100" y="274638"/>
            <a:ext cx="7499350" cy="1143000"/>
          </a:xfrm>
        </p:spPr>
        <p:txBody>
          <a:bodyPr/>
          <a:lstStyle/>
          <a:p>
            <a:r>
              <a:rPr lang="ru-RU"/>
              <a:t>Образец заголовка</a:t>
            </a:r>
          </a:p>
        </p:txBody>
      </p:sp>
      <p:sp>
        <p:nvSpPr>
          <p:cNvPr id="3" name="Содержимое 2"/>
          <p:cNvSpPr>
            <a:spLocks noGrp="1"/>
          </p:cNvSpPr>
          <p:nvPr>
            <p:ph sz="quarter" idx="1"/>
          </p:nvPr>
        </p:nvSpPr>
        <p:spPr>
          <a:xfrm>
            <a:off x="1435100" y="1447800"/>
            <a:ext cx="3673475" cy="2324100"/>
          </a:xfrm>
        </p:spPr>
        <p:txBody>
          <a:bodyPr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4" name="Содержимое 3"/>
          <p:cNvSpPr>
            <a:spLocks noGrp="1"/>
          </p:cNvSpPr>
          <p:nvPr>
            <p:ph sz="quarter" idx="2"/>
          </p:nvPr>
        </p:nvSpPr>
        <p:spPr>
          <a:xfrm>
            <a:off x="1435100" y="3924300"/>
            <a:ext cx="3673475" cy="2324100"/>
          </a:xfrm>
        </p:spPr>
        <p:txBody>
          <a:bodyPr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5" name="Содержимое 4"/>
          <p:cNvSpPr>
            <a:spLocks noGrp="1"/>
          </p:cNvSpPr>
          <p:nvPr>
            <p:ph sz="half" idx="3"/>
          </p:nvPr>
        </p:nvSpPr>
        <p:spPr>
          <a:xfrm>
            <a:off x="5260975" y="1447800"/>
            <a:ext cx="3673475" cy="4800600"/>
          </a:xfrm>
        </p:spPr>
        <p:txBody>
          <a:bodyPr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6" name="Дата 2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FAC37774-9A50-4E74-B354-B11511063A00}" type="datetimeFigureOut">
              <a:rPr lang="ru-RU"/>
              <a:pPr>
                <a:defRPr/>
              </a:pPr>
              <a:t>17.03.2023</a:t>
            </a:fld>
            <a:endParaRPr lang="ru-RU"/>
          </a:p>
        </p:txBody>
      </p:sp>
      <p:sp>
        <p:nvSpPr>
          <p:cNvPr id="7" name="Нижний колонтитул 9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8" name="Номер слайда 21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24224A3F-A04D-43EA-A428-BAC660E204F7}" type="slidenum">
              <a:rPr lang="ru-RU"/>
              <a:pPr>
                <a:defRPr/>
              </a:pPr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type="fourObj" preserve="1">
  <p:cSld name="Заголовок и четыре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 sz="quarter"/>
          </p:nvPr>
        </p:nvSpPr>
        <p:spPr>
          <a:xfrm>
            <a:off x="1435100" y="274638"/>
            <a:ext cx="7499350" cy="1143000"/>
          </a:xfrm>
        </p:spPr>
        <p:txBody>
          <a:bodyPr/>
          <a:lstStyle/>
          <a:p>
            <a:r>
              <a:rPr lang="ru-RU"/>
              <a:t>Образец заголовка</a:t>
            </a:r>
          </a:p>
        </p:txBody>
      </p:sp>
      <p:sp>
        <p:nvSpPr>
          <p:cNvPr id="3" name="Содержимое 2"/>
          <p:cNvSpPr>
            <a:spLocks noGrp="1"/>
          </p:cNvSpPr>
          <p:nvPr>
            <p:ph sz="quarter" idx="1"/>
          </p:nvPr>
        </p:nvSpPr>
        <p:spPr>
          <a:xfrm>
            <a:off x="1435100" y="1447800"/>
            <a:ext cx="3673475" cy="2324100"/>
          </a:xfrm>
        </p:spPr>
        <p:txBody>
          <a:bodyPr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4" name="Содержимое 3"/>
          <p:cNvSpPr>
            <a:spLocks noGrp="1"/>
          </p:cNvSpPr>
          <p:nvPr>
            <p:ph sz="quarter" idx="2"/>
          </p:nvPr>
        </p:nvSpPr>
        <p:spPr>
          <a:xfrm>
            <a:off x="5260975" y="1447800"/>
            <a:ext cx="3673475" cy="2324100"/>
          </a:xfrm>
        </p:spPr>
        <p:txBody>
          <a:bodyPr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5" name="Содержимое 4"/>
          <p:cNvSpPr>
            <a:spLocks noGrp="1"/>
          </p:cNvSpPr>
          <p:nvPr>
            <p:ph sz="quarter" idx="3"/>
          </p:nvPr>
        </p:nvSpPr>
        <p:spPr>
          <a:xfrm>
            <a:off x="1435100" y="3924300"/>
            <a:ext cx="3673475" cy="2324100"/>
          </a:xfrm>
        </p:spPr>
        <p:txBody>
          <a:bodyPr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6" name="Содержимое 5"/>
          <p:cNvSpPr>
            <a:spLocks noGrp="1"/>
          </p:cNvSpPr>
          <p:nvPr>
            <p:ph sz="quarter" idx="4"/>
          </p:nvPr>
        </p:nvSpPr>
        <p:spPr>
          <a:xfrm>
            <a:off x="5260975" y="3924300"/>
            <a:ext cx="3673475" cy="2324100"/>
          </a:xfrm>
        </p:spPr>
        <p:txBody>
          <a:bodyPr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7" name="Дата 2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B8DDD37A-F574-47E0-BE38-6B1292A4C0F1}" type="datetimeFigureOut">
              <a:rPr lang="ru-RU"/>
              <a:pPr>
                <a:defRPr/>
              </a:pPr>
              <a:t>17.03.2023</a:t>
            </a:fld>
            <a:endParaRPr lang="ru-RU"/>
          </a:p>
        </p:txBody>
      </p:sp>
      <p:sp>
        <p:nvSpPr>
          <p:cNvPr id="8" name="Нижний колонтитул 9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9" name="Номер слайда 21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B0D267DF-A82A-4C3E-8D35-76DB5E3B661C}" type="slidenum">
              <a:rPr lang="ru-RU"/>
              <a:pPr>
                <a:defRPr/>
              </a:pPr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>
  <p:cSld name="Пользовательский маке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6481" y="272631"/>
            <a:ext cx="8226720" cy="1142361"/>
          </a:xfrm>
        </p:spPr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Rectangle 3"/>
          <p:cNvSpPr>
            <a:spLocks noGrp="1" noChangeArrowheads="1"/>
          </p:cNvSpPr>
          <p:nvPr>
            <p:ph type="dt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4" name="Rectangle 4"/>
          <p:cNvSpPr>
            <a:spLocks noGrp="1" noChangeArrowheads="1"/>
          </p:cNvSpPr>
          <p:nvPr>
            <p:ph type="ft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5" name="Rectangle 5"/>
          <p:cNvSpPr>
            <a:spLocks noGrp="1" noChangeArrowheads="1"/>
          </p:cNvSpPr>
          <p:nvPr>
            <p:ph type="sldNum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2FC67FCE-79E8-445A-B45C-213FB5476A10}" type="slidenum">
              <a:rPr lang="ru-RU"/>
              <a:pPr>
                <a:defRPr/>
              </a:pPr>
              <a:t>‹#›</a:t>
            </a:fld>
            <a:endParaRPr lang="ru-RU"/>
          </a:p>
        </p:txBody>
      </p:sp>
    </p:spTree>
  </p:cSld>
  <p:clrMapOvr>
    <a:masterClrMapping/>
  </p:clrMapOvr>
  <p:transition spd="slow" advTm="3000"/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slideLayout" Target="../slideLayouts/slideLayout13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slideLayout" Target="../slideLayouts/slideLayout12.xml"/><Relationship Id="rId2" Type="http://schemas.openxmlformats.org/officeDocument/2006/relationships/slideLayout" Target="../slideLayouts/slideLayout2.xml"/><Relationship Id="rId16" Type="http://schemas.openxmlformats.org/officeDocument/2006/relationships/theme" Target="../theme/theme1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5" Type="http://schemas.openxmlformats.org/officeDocument/2006/relationships/slideLayout" Target="../slideLayouts/slideLayout1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Relationship Id="rId14" Type="http://schemas.openxmlformats.org/officeDocument/2006/relationships/slideLayout" Target="../slideLayouts/slideLayout14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3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Пирог 6"/>
          <p:cNvSpPr/>
          <p:nvPr/>
        </p:nvSpPr>
        <p:spPr>
          <a:xfrm>
            <a:off x="-815975" y="-815975"/>
            <a:ext cx="1638300" cy="1638300"/>
          </a:xfrm>
          <a:prstGeom prst="pie">
            <a:avLst>
              <a:gd name="adj1" fmla="val 0"/>
              <a:gd name="adj2" fmla="val 5402120"/>
            </a:avLst>
          </a:prstGeom>
          <a:solidFill>
            <a:schemeClr val="bg2">
              <a:tint val="18000"/>
              <a:satMod val="220000"/>
              <a:alpha val="33000"/>
            </a:schemeClr>
          </a:solidFill>
          <a:ln w="3175" cap="rnd" cmpd="sng" algn="ctr">
            <a:solidFill>
              <a:schemeClr val="bg2">
                <a:shade val="70000"/>
                <a:satMod val="200000"/>
                <a:alpha val="100000"/>
              </a:schemeClr>
            </a:solidFill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n-US"/>
          </a:p>
        </p:txBody>
      </p:sp>
      <p:sp>
        <p:nvSpPr>
          <p:cNvPr id="8" name="Овал 7"/>
          <p:cNvSpPr/>
          <p:nvPr/>
        </p:nvSpPr>
        <p:spPr>
          <a:xfrm>
            <a:off x="168275" y="20638"/>
            <a:ext cx="1703388" cy="1703387"/>
          </a:xfrm>
          <a:prstGeom prst="ellipse">
            <a:avLst/>
          </a:prstGeom>
          <a:noFill/>
          <a:ln w="27305" cap="rnd" cmpd="sng" algn="ctr">
            <a:solidFill>
              <a:schemeClr val="bg2">
                <a:tint val="45000"/>
                <a:satMod val="325000"/>
                <a:alpha val="100000"/>
              </a:schemeClr>
            </a:solidFill>
            <a:prstDash val="solid"/>
          </a:ln>
          <a:effectLst>
            <a:outerShdw blurRad="25400" dist="25400" dir="5400000" algn="tl" rotWithShape="0">
              <a:schemeClr val="bg2">
                <a:shade val="50000"/>
                <a:satMod val="150000"/>
                <a:alpha val="85000"/>
              </a:schemeClr>
            </a:outerShdw>
          </a:effectLst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n-US"/>
          </a:p>
        </p:txBody>
      </p:sp>
      <p:sp>
        <p:nvSpPr>
          <p:cNvPr id="11" name="Кольцо 10"/>
          <p:cNvSpPr/>
          <p:nvPr/>
        </p:nvSpPr>
        <p:spPr>
          <a:xfrm rot="2315675">
            <a:off x="182881" y="1055077"/>
            <a:ext cx="1125717" cy="1102624"/>
          </a:xfrm>
          <a:prstGeom prst="donut">
            <a:avLst>
              <a:gd name="adj" fmla="val 11833"/>
            </a:avLst>
          </a:prstGeom>
          <a:gradFill rotWithShape="1">
            <a:gsLst>
              <a:gs pos="0">
                <a:schemeClr val="bg2">
                  <a:tint val="10000"/>
                  <a:shade val="99000"/>
                  <a:satMod val="355000"/>
                  <a:alpha val="70000"/>
                </a:schemeClr>
              </a:gs>
              <a:gs pos="70000">
                <a:schemeClr val="bg2">
                  <a:tint val="6000"/>
                  <a:shade val="100000"/>
                  <a:satMod val="400000"/>
                  <a:alpha val="55000"/>
                </a:schemeClr>
              </a:gs>
              <a:gs pos="100000">
                <a:schemeClr val="bg2">
                  <a:tint val="100000"/>
                  <a:shade val="75000"/>
                  <a:satMod val="370000"/>
                  <a:alpha val="60000"/>
                </a:schemeClr>
              </a:gs>
            </a:gsLst>
            <a:path path="circle">
              <a:fillToRect l="-407500" t="-50000" r="507500" b="150000"/>
            </a:path>
          </a:gradFill>
          <a:ln w="7350" cap="rnd" cmpd="sng" algn="ctr">
            <a:solidFill>
              <a:schemeClr val="bg2">
                <a:shade val="60000"/>
                <a:satMod val="220000"/>
                <a:alpha val="100000"/>
              </a:schemeClr>
            </a:solidFill>
            <a:prstDash val="solid"/>
          </a:ln>
          <a:effectLst>
            <a:outerShdw blurRad="12700" dist="15000" dir="4500000" algn="tl" rotWithShape="0">
              <a:schemeClr val="bg2">
                <a:shade val="10000"/>
                <a:satMod val="200000"/>
                <a:alpha val="35000"/>
              </a:schemeClr>
            </a:outerShdw>
          </a:effectLst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n-US"/>
          </a:p>
        </p:txBody>
      </p:sp>
      <p:sp>
        <p:nvSpPr>
          <p:cNvPr id="12" name="Прямоугольник 11"/>
          <p:cNvSpPr/>
          <p:nvPr/>
        </p:nvSpPr>
        <p:spPr>
          <a:xfrm>
            <a:off x="1012825" y="0"/>
            <a:ext cx="8131175" cy="6858000"/>
          </a:xfrm>
          <a:prstGeom prst="rect">
            <a:avLst/>
          </a:prstGeom>
          <a:solidFill>
            <a:schemeClr val="bg1"/>
          </a:solidFill>
          <a:ln w="254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n-US"/>
          </a:p>
        </p:txBody>
      </p:sp>
      <p:sp>
        <p:nvSpPr>
          <p:cNvPr id="5" name="Заголовок 4"/>
          <p:cNvSpPr>
            <a:spLocks noGrp="1"/>
          </p:cNvSpPr>
          <p:nvPr>
            <p:ph type="title"/>
          </p:nvPr>
        </p:nvSpPr>
        <p:spPr>
          <a:xfrm>
            <a:off x="1435100" y="274638"/>
            <a:ext cx="7499350" cy="1143000"/>
          </a:xfrm>
          <a:prstGeom prst="rect">
            <a:avLst/>
          </a:prstGeom>
        </p:spPr>
        <p:txBody>
          <a:bodyPr anchor="ctr">
            <a:normAutofit/>
          </a:bodyPr>
          <a:lstStyle>
            <a:extLst/>
          </a:lstStyle>
          <a:p>
            <a:r>
              <a:rPr lang="ru-RU" smtClean="0"/>
              <a:t>Образец заголовка</a:t>
            </a:r>
            <a:endParaRPr lang="en-US"/>
          </a:p>
        </p:txBody>
      </p:sp>
      <p:sp>
        <p:nvSpPr>
          <p:cNvPr id="1033" name="Текст 8"/>
          <p:cNvSpPr>
            <a:spLocks noGrp="1"/>
          </p:cNvSpPr>
          <p:nvPr>
            <p:ph type="body" idx="1"/>
          </p:nvPr>
        </p:nvSpPr>
        <p:spPr bwMode="auto">
          <a:xfrm>
            <a:off x="1435100" y="1447800"/>
            <a:ext cx="7499350" cy="48006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smtClean="0"/>
          </a:p>
        </p:txBody>
      </p:sp>
      <p:sp>
        <p:nvSpPr>
          <p:cNvPr id="24" name="Дата 23"/>
          <p:cNvSpPr>
            <a:spLocks noGrp="1"/>
          </p:cNvSpPr>
          <p:nvPr>
            <p:ph type="dt" sz="half" idx="2"/>
          </p:nvPr>
        </p:nvSpPr>
        <p:spPr>
          <a:xfrm>
            <a:off x="3581400" y="6305550"/>
            <a:ext cx="2133600" cy="476250"/>
          </a:xfrm>
          <a:prstGeom prst="rect">
            <a:avLst/>
          </a:prstGeom>
        </p:spPr>
        <p:txBody>
          <a:bodyPr anchor="b"/>
          <a:lstStyle>
            <a:lvl1pPr algn="r" eaLnBrk="1" fontAlgn="auto" latinLnBrk="0" hangingPunct="1">
              <a:spcBef>
                <a:spcPts val="0"/>
              </a:spcBef>
              <a:spcAft>
                <a:spcPts val="0"/>
              </a:spcAft>
              <a:defRPr kumimoji="0" sz="1200">
                <a:solidFill>
                  <a:schemeClr val="bg2">
                    <a:shade val="50000"/>
                    <a:satMod val="200000"/>
                  </a:schemeClr>
                </a:solidFill>
                <a:latin typeface="+mn-lt"/>
                <a:cs typeface="+mn-cs"/>
              </a:defRPr>
            </a:lvl1pPr>
            <a:extLst/>
          </a:lstStyle>
          <a:p>
            <a:pPr>
              <a:defRPr/>
            </a:pPr>
            <a:fld id="{93D9D1DD-EC61-42BC-90EF-A24879D8C113}" type="datetimeFigureOut">
              <a:rPr lang="ru-RU"/>
              <a:pPr>
                <a:defRPr/>
              </a:pPr>
              <a:t>17.03.2023</a:t>
            </a:fld>
            <a:endParaRPr lang="ru-RU"/>
          </a:p>
        </p:txBody>
      </p:sp>
      <p:sp>
        <p:nvSpPr>
          <p:cNvPr id="10" name="Нижний колонтитул 9"/>
          <p:cNvSpPr>
            <a:spLocks noGrp="1"/>
          </p:cNvSpPr>
          <p:nvPr>
            <p:ph type="ftr" sz="quarter" idx="3"/>
          </p:nvPr>
        </p:nvSpPr>
        <p:spPr>
          <a:xfrm>
            <a:off x="5715000" y="6305550"/>
            <a:ext cx="2895600" cy="476250"/>
          </a:xfrm>
          <a:prstGeom prst="rect">
            <a:avLst/>
          </a:prstGeom>
        </p:spPr>
        <p:txBody>
          <a:bodyPr anchor="b"/>
          <a:lstStyle>
            <a:lvl1pPr eaLnBrk="1" fontAlgn="auto" latinLnBrk="0" hangingPunct="1">
              <a:spcBef>
                <a:spcPts val="0"/>
              </a:spcBef>
              <a:spcAft>
                <a:spcPts val="0"/>
              </a:spcAft>
              <a:defRPr kumimoji="0" sz="1200">
                <a:solidFill>
                  <a:schemeClr val="bg2">
                    <a:shade val="50000"/>
                    <a:satMod val="200000"/>
                  </a:schemeClr>
                </a:solidFill>
                <a:effectLst/>
                <a:latin typeface="+mn-lt"/>
                <a:cs typeface="+mn-cs"/>
              </a:defRPr>
            </a:lvl1pPr>
            <a:extLst/>
          </a:lstStyle>
          <a:p>
            <a:pPr>
              <a:defRPr/>
            </a:pPr>
            <a:endParaRPr lang="ru-RU"/>
          </a:p>
        </p:txBody>
      </p:sp>
      <p:sp>
        <p:nvSpPr>
          <p:cNvPr id="22" name="Номер слайда 21"/>
          <p:cNvSpPr>
            <a:spLocks noGrp="1"/>
          </p:cNvSpPr>
          <p:nvPr>
            <p:ph type="sldNum" sz="quarter" idx="4"/>
          </p:nvPr>
        </p:nvSpPr>
        <p:spPr>
          <a:xfrm>
            <a:off x="8613775" y="6305550"/>
            <a:ext cx="457200" cy="476250"/>
          </a:xfrm>
          <a:prstGeom prst="rect">
            <a:avLst/>
          </a:prstGeom>
        </p:spPr>
        <p:txBody>
          <a:bodyPr anchor="b"/>
          <a:lstStyle>
            <a:lvl1pPr algn="ctr" eaLnBrk="1" fontAlgn="auto" latinLnBrk="0" hangingPunct="1">
              <a:spcBef>
                <a:spcPts val="0"/>
              </a:spcBef>
              <a:spcAft>
                <a:spcPts val="0"/>
              </a:spcAft>
              <a:defRPr kumimoji="0" sz="1200">
                <a:solidFill>
                  <a:schemeClr val="bg2">
                    <a:shade val="50000"/>
                    <a:satMod val="200000"/>
                  </a:schemeClr>
                </a:solidFill>
                <a:effectLst/>
                <a:latin typeface="+mn-lt"/>
                <a:cs typeface="+mn-cs"/>
              </a:defRPr>
            </a:lvl1pPr>
            <a:extLst/>
          </a:lstStyle>
          <a:p>
            <a:pPr>
              <a:defRPr/>
            </a:pPr>
            <a:fld id="{020A1B9F-6BE4-4ACA-BC9D-5223E015DC59}" type="slidenum">
              <a:rPr lang="ru-RU"/>
              <a:pPr>
                <a:defRPr/>
              </a:pPr>
              <a:t>‹#›</a:t>
            </a:fld>
            <a:endParaRPr lang="ru-RU"/>
          </a:p>
        </p:txBody>
      </p:sp>
      <p:sp>
        <p:nvSpPr>
          <p:cNvPr id="15" name="Прямоугольник 14"/>
          <p:cNvSpPr/>
          <p:nvPr/>
        </p:nvSpPr>
        <p:spPr bwMode="invGray">
          <a:xfrm>
            <a:off x="1014413" y="0"/>
            <a:ext cx="73025" cy="6858000"/>
          </a:xfrm>
          <a:prstGeom prst="rect">
            <a:avLst/>
          </a:prstGeom>
          <a:solidFill>
            <a:schemeClr val="bg1"/>
          </a:solidFill>
          <a:ln w="25400" cap="rnd" cmpd="sng" algn="ctr">
            <a:noFill/>
            <a:prstDash val="solid"/>
          </a:ln>
          <a:effectLst>
            <a:outerShdw blurRad="38550" dist="38000" dir="10800000" algn="tl" rotWithShape="0">
              <a:schemeClr val="bg2">
                <a:shade val="20000"/>
                <a:satMod val="110000"/>
                <a:alpha val="25000"/>
              </a:schemeClr>
            </a:outerShdw>
          </a:effectLst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855" r:id="rId1"/>
    <p:sldLayoutId id="2147483854" r:id="rId2"/>
    <p:sldLayoutId id="2147483856" r:id="rId3"/>
    <p:sldLayoutId id="2147483853" r:id="rId4"/>
    <p:sldLayoutId id="2147483857" r:id="rId5"/>
    <p:sldLayoutId id="2147483852" r:id="rId6"/>
    <p:sldLayoutId id="2147483858" r:id="rId7"/>
    <p:sldLayoutId id="2147483859" r:id="rId8"/>
    <p:sldLayoutId id="2147483860" r:id="rId9"/>
    <p:sldLayoutId id="2147483851" r:id="rId10"/>
    <p:sldLayoutId id="2147483850" r:id="rId11"/>
    <p:sldLayoutId id="2147483849" r:id="rId12"/>
    <p:sldLayoutId id="2147483848" r:id="rId13"/>
    <p:sldLayoutId id="2147483847" r:id="rId14"/>
    <p:sldLayoutId id="2147483861" r:id="rId15"/>
  </p:sldLayoutIdLst>
  <p:txStyles>
    <p:titleStyle>
      <a:lvl1pPr algn="l" rtl="0" eaLnBrk="0" fontAlgn="base" hangingPunct="0">
        <a:spcBef>
          <a:spcPct val="0"/>
        </a:spcBef>
        <a:spcAft>
          <a:spcPct val="0"/>
        </a:spcAft>
        <a:defRPr sz="4300" kern="1200">
          <a:solidFill>
            <a:srgbClr val="572314"/>
          </a:solidFill>
          <a:effectLst>
            <a:outerShdw blurRad="50000" dist="30000" dir="5400000" algn="tl" rotWithShape="0">
              <a:srgbClr val="000000">
                <a:alpha val="30000"/>
              </a:srgbClr>
            </a:outerShdw>
          </a:effectLst>
          <a:latin typeface="+mj-lt"/>
          <a:ea typeface="+mj-ea"/>
          <a:cs typeface="+mj-cs"/>
        </a:defRPr>
      </a:lvl1pPr>
      <a:lvl2pPr algn="l" rtl="0" eaLnBrk="0" fontAlgn="base" hangingPunct="0">
        <a:spcBef>
          <a:spcPct val="0"/>
        </a:spcBef>
        <a:spcAft>
          <a:spcPct val="0"/>
        </a:spcAft>
        <a:defRPr sz="4300">
          <a:solidFill>
            <a:srgbClr val="572314"/>
          </a:solidFill>
          <a:latin typeface="Corbel" pitchFamily="34" charset="0"/>
        </a:defRPr>
      </a:lvl2pPr>
      <a:lvl3pPr algn="l" rtl="0" eaLnBrk="0" fontAlgn="base" hangingPunct="0">
        <a:spcBef>
          <a:spcPct val="0"/>
        </a:spcBef>
        <a:spcAft>
          <a:spcPct val="0"/>
        </a:spcAft>
        <a:defRPr sz="4300">
          <a:solidFill>
            <a:srgbClr val="572314"/>
          </a:solidFill>
          <a:latin typeface="Corbel" pitchFamily="34" charset="0"/>
        </a:defRPr>
      </a:lvl3pPr>
      <a:lvl4pPr algn="l" rtl="0" eaLnBrk="0" fontAlgn="base" hangingPunct="0">
        <a:spcBef>
          <a:spcPct val="0"/>
        </a:spcBef>
        <a:spcAft>
          <a:spcPct val="0"/>
        </a:spcAft>
        <a:defRPr sz="4300">
          <a:solidFill>
            <a:srgbClr val="572314"/>
          </a:solidFill>
          <a:latin typeface="Corbel" pitchFamily="34" charset="0"/>
        </a:defRPr>
      </a:lvl4pPr>
      <a:lvl5pPr algn="l" rtl="0" eaLnBrk="0" fontAlgn="base" hangingPunct="0">
        <a:spcBef>
          <a:spcPct val="0"/>
        </a:spcBef>
        <a:spcAft>
          <a:spcPct val="0"/>
        </a:spcAft>
        <a:defRPr sz="4300">
          <a:solidFill>
            <a:srgbClr val="572314"/>
          </a:solidFill>
          <a:latin typeface="Corbel" pitchFamily="34" charset="0"/>
        </a:defRPr>
      </a:lvl5pPr>
      <a:lvl6pPr marL="457200" algn="l" rtl="0" fontAlgn="base">
        <a:spcBef>
          <a:spcPct val="0"/>
        </a:spcBef>
        <a:spcAft>
          <a:spcPct val="0"/>
        </a:spcAft>
        <a:defRPr sz="4300">
          <a:solidFill>
            <a:srgbClr val="572314"/>
          </a:solidFill>
          <a:latin typeface="Corbel" pitchFamily="34" charset="0"/>
        </a:defRPr>
      </a:lvl6pPr>
      <a:lvl7pPr marL="914400" algn="l" rtl="0" fontAlgn="base">
        <a:spcBef>
          <a:spcPct val="0"/>
        </a:spcBef>
        <a:spcAft>
          <a:spcPct val="0"/>
        </a:spcAft>
        <a:defRPr sz="4300">
          <a:solidFill>
            <a:srgbClr val="572314"/>
          </a:solidFill>
          <a:latin typeface="Corbel" pitchFamily="34" charset="0"/>
        </a:defRPr>
      </a:lvl7pPr>
      <a:lvl8pPr marL="1371600" algn="l" rtl="0" fontAlgn="base">
        <a:spcBef>
          <a:spcPct val="0"/>
        </a:spcBef>
        <a:spcAft>
          <a:spcPct val="0"/>
        </a:spcAft>
        <a:defRPr sz="4300">
          <a:solidFill>
            <a:srgbClr val="572314"/>
          </a:solidFill>
          <a:latin typeface="Corbel" pitchFamily="34" charset="0"/>
        </a:defRPr>
      </a:lvl8pPr>
      <a:lvl9pPr marL="1828800" algn="l" rtl="0" fontAlgn="base">
        <a:spcBef>
          <a:spcPct val="0"/>
        </a:spcBef>
        <a:spcAft>
          <a:spcPct val="0"/>
        </a:spcAft>
        <a:defRPr sz="4300">
          <a:solidFill>
            <a:srgbClr val="572314"/>
          </a:solidFill>
          <a:latin typeface="Corbel" pitchFamily="34" charset="0"/>
        </a:defRPr>
      </a:lvl9pPr>
      <a:extLst/>
    </p:titleStyle>
    <p:bodyStyle>
      <a:lvl1pPr marL="365125" indent="-282575" algn="l" rtl="0" eaLnBrk="0" fontAlgn="base" hangingPunct="0">
        <a:spcBef>
          <a:spcPts val="600"/>
        </a:spcBef>
        <a:spcAft>
          <a:spcPct val="0"/>
        </a:spcAft>
        <a:buClr>
          <a:schemeClr val="accent1"/>
        </a:buClr>
        <a:buSzPct val="80000"/>
        <a:buFont typeface="Wingdings 2" pitchFamily="18" charset="2"/>
        <a:buChar char="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639763" indent="-236538" algn="l" rtl="0" eaLnBrk="0" fontAlgn="base" hangingPunct="0">
        <a:spcBef>
          <a:spcPts val="550"/>
        </a:spcBef>
        <a:spcAft>
          <a:spcPct val="0"/>
        </a:spcAft>
        <a:buClr>
          <a:schemeClr val="accent1"/>
        </a:buClr>
        <a:buFont typeface="Verdana" pitchFamily="34" charset="0"/>
        <a:buChar char="◦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885825" indent="-228600" algn="l" rtl="0" eaLnBrk="0" fontAlgn="base" hangingPunct="0">
        <a:spcBef>
          <a:spcPct val="20000"/>
        </a:spcBef>
        <a:spcAft>
          <a:spcPct val="0"/>
        </a:spcAft>
        <a:buClr>
          <a:schemeClr val="accent2"/>
        </a:buClr>
        <a:buFont typeface="Wingdings 2" pitchFamily="18" charset="2"/>
        <a:buChar char="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096963" indent="-173038" algn="l" rtl="0" eaLnBrk="0" fontAlgn="base" hangingPunct="0">
        <a:spcBef>
          <a:spcPct val="20000"/>
        </a:spcBef>
        <a:spcAft>
          <a:spcPct val="0"/>
        </a:spcAft>
        <a:buClr>
          <a:srgbClr val="C32D2E"/>
        </a:buClr>
        <a:buFont typeface="Wingdings 2" pitchFamily="18" charset="2"/>
        <a:buChar char="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1296988" indent="-182563" algn="l" rtl="0" eaLnBrk="0" fontAlgn="base" hangingPunct="0">
        <a:spcBef>
          <a:spcPct val="20000"/>
        </a:spcBef>
        <a:spcAft>
          <a:spcPct val="0"/>
        </a:spcAft>
        <a:buClr>
          <a:srgbClr val="84AA33"/>
        </a:buClr>
        <a:buFont typeface="Wingdings 2" pitchFamily="18" charset="2"/>
        <a:buChar char="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1508760" indent="-182880" algn="l" rtl="0" eaLnBrk="1" latinLnBrk="0" hangingPunct="1">
        <a:lnSpc>
          <a:spcPct val="100000"/>
        </a:lnSpc>
        <a:spcBef>
          <a:spcPct val="20000"/>
        </a:spcBef>
        <a:buClr>
          <a:schemeClr val="accent5"/>
        </a:buClr>
        <a:buFont typeface="Wingdings 2"/>
        <a:buChar char=""/>
        <a:defRPr kumimoji="0"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1719072" indent="-182880" algn="l" rtl="0" eaLnBrk="1" latinLnBrk="0" hangingPunct="1">
        <a:lnSpc>
          <a:spcPct val="100000"/>
        </a:lnSpc>
        <a:spcBef>
          <a:spcPct val="20000"/>
        </a:spcBef>
        <a:buClr>
          <a:schemeClr val="accent6"/>
        </a:buClr>
        <a:buFont typeface="Wingdings 2"/>
        <a:buChar char=""/>
        <a:defRPr kumimoji="0"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1920240" indent="-182880" algn="l" rtl="0" eaLnBrk="1" latinLnBrk="0" hangingPunct="1">
        <a:lnSpc>
          <a:spcPct val="100000"/>
        </a:lnSpc>
        <a:spcBef>
          <a:spcPct val="20000"/>
        </a:spcBef>
        <a:buClr>
          <a:schemeClr val="accent6"/>
        </a:buClr>
        <a:buFont typeface="Wingdings 2"/>
        <a:buChar char=""/>
        <a:defRPr kumimoji="0"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2130552" indent="-182880" algn="l" rtl="0" eaLnBrk="1" latinLnBrk="0" hangingPunct="1">
        <a:lnSpc>
          <a:spcPct val="100000"/>
        </a:lnSpc>
        <a:spcBef>
          <a:spcPct val="20000"/>
        </a:spcBef>
        <a:buClr>
          <a:schemeClr val="accent6"/>
        </a:buClr>
        <a:buFont typeface="Wingdings 2"/>
        <a:buChar char=""/>
        <a:defRPr kumimoji="0" sz="2000" kern="1200">
          <a:solidFill>
            <a:schemeClr val="tx1"/>
          </a:solidFill>
          <a:latin typeface="+mn-lt"/>
          <a:ea typeface="+mn-ea"/>
          <a:cs typeface="+mn-cs"/>
        </a:defRPr>
      </a:lvl9pPr>
      <a:extLst/>
    </p:bodyStyle>
    <p:otherStyle>
      <a:lvl1pPr marL="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9pPr>
      <a:extLst/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4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8.xml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6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oleObject" Target="../embeddings/_____Microsoft_Office_Excel_97-20031.xls"/><Relationship Id="rId2" Type="http://schemas.openxmlformats.org/officeDocument/2006/relationships/slideLayout" Target="../slideLayouts/slideLayout2.xml"/><Relationship Id="rId1" Type="http://schemas.openxmlformats.org/officeDocument/2006/relationships/vmlDrawing" Target="../drawings/vmlDrawing1.vml"/></Relationships>
</file>

<file path=ppt/slides/_rels/slide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1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1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1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1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6.xml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jpeg"/><Relationship Id="rId2" Type="http://schemas.openxmlformats.org/officeDocument/2006/relationships/image" Target="../media/image5.jpeg"/><Relationship Id="rId1" Type="http://schemas.openxmlformats.org/officeDocument/2006/relationships/slideLayout" Target="../slideLayouts/slideLayout4.xml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jpeg"/><Relationship Id="rId2" Type="http://schemas.openxmlformats.org/officeDocument/2006/relationships/image" Target="../media/image7.jpeg"/><Relationship Id="rId1" Type="http://schemas.openxmlformats.org/officeDocument/2006/relationships/slideLayout" Target="../slideLayouts/slideLayout4.xml"/></Relationships>
</file>

<file path=ppt/slides/_rels/slide16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jpeg"/><Relationship Id="rId2" Type="http://schemas.openxmlformats.org/officeDocument/2006/relationships/image" Target="../media/image9.jpeg"/><Relationship Id="rId1" Type="http://schemas.openxmlformats.org/officeDocument/2006/relationships/slideLayout" Target="../slideLayouts/slideLayout4.xml"/></Relationships>
</file>

<file path=ppt/slides/_rels/slide17.xml.rels><?xml version="1.0" encoding="UTF-8" standalone="yes"?>
<Relationships xmlns="http://schemas.openxmlformats.org/package/2006/relationships"><Relationship Id="rId3" Type="http://schemas.openxmlformats.org/officeDocument/2006/relationships/image" Target="../media/image12.jpeg"/><Relationship Id="rId2" Type="http://schemas.openxmlformats.org/officeDocument/2006/relationships/image" Target="../media/image11.jpeg"/><Relationship Id="rId1" Type="http://schemas.openxmlformats.org/officeDocument/2006/relationships/slideLayout" Target="../slideLayouts/slideLayout14.xml"/><Relationship Id="rId5" Type="http://schemas.openxmlformats.org/officeDocument/2006/relationships/image" Target="../media/image14.jpeg"/><Relationship Id="rId4" Type="http://schemas.openxmlformats.org/officeDocument/2006/relationships/image" Target="../media/image13.jpeg"/></Relationships>
</file>

<file path=ppt/slides/_rels/slide18.xml.rels><?xml version="1.0" encoding="UTF-8" standalone="yes"?>
<Relationships xmlns="http://schemas.openxmlformats.org/package/2006/relationships"><Relationship Id="rId3" Type="http://schemas.openxmlformats.org/officeDocument/2006/relationships/image" Target="../media/image16.jpeg"/><Relationship Id="rId2" Type="http://schemas.openxmlformats.org/officeDocument/2006/relationships/image" Target="../media/image15.jpeg"/><Relationship Id="rId1" Type="http://schemas.openxmlformats.org/officeDocument/2006/relationships/slideLayout" Target="../slideLayouts/slideLayout14.xml"/><Relationship Id="rId5" Type="http://schemas.openxmlformats.org/officeDocument/2006/relationships/image" Target="../media/image18.jpeg"/><Relationship Id="rId4" Type="http://schemas.openxmlformats.org/officeDocument/2006/relationships/image" Target="../media/image17.jpeg"/></Relationships>
</file>

<file path=ppt/slides/_rels/slide19.xml.rels><?xml version="1.0" encoding="UTF-8" standalone="yes"?>
<Relationships xmlns="http://schemas.openxmlformats.org/package/2006/relationships"><Relationship Id="rId3" Type="http://schemas.openxmlformats.org/officeDocument/2006/relationships/image" Target="../media/image20.jpeg"/><Relationship Id="rId2" Type="http://schemas.openxmlformats.org/officeDocument/2006/relationships/image" Target="../media/image19.jpeg"/><Relationship Id="rId1" Type="http://schemas.openxmlformats.org/officeDocument/2006/relationships/slideLayout" Target="../slideLayouts/slideLayout14.xml"/><Relationship Id="rId5" Type="http://schemas.openxmlformats.org/officeDocument/2006/relationships/image" Target="../media/image22.jpeg"/><Relationship Id="rId4" Type="http://schemas.openxmlformats.org/officeDocument/2006/relationships/image" Target="../media/image21.jpeg"/></Relationships>
</file>

<file path=ppt/slides/_rels/slide20.xml.rels><?xml version="1.0" encoding="UTF-8" standalone="yes"?>
<Relationships xmlns="http://schemas.openxmlformats.org/package/2006/relationships"><Relationship Id="rId3" Type="http://schemas.openxmlformats.org/officeDocument/2006/relationships/image" Target="../media/image24.jpeg"/><Relationship Id="rId2" Type="http://schemas.openxmlformats.org/officeDocument/2006/relationships/image" Target="../media/image23.jpeg"/><Relationship Id="rId1" Type="http://schemas.openxmlformats.org/officeDocument/2006/relationships/slideLayout" Target="../slideLayouts/slideLayout14.xml"/><Relationship Id="rId5" Type="http://schemas.openxmlformats.org/officeDocument/2006/relationships/image" Target="../media/image26.jpeg"/><Relationship Id="rId4" Type="http://schemas.openxmlformats.org/officeDocument/2006/relationships/image" Target="../media/image25.jpeg"/></Relationships>
</file>

<file path=ppt/slides/_rels/slide2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8.jpeg"/><Relationship Id="rId2" Type="http://schemas.openxmlformats.org/officeDocument/2006/relationships/image" Target="../media/image27.jpeg"/><Relationship Id="rId1" Type="http://schemas.openxmlformats.org/officeDocument/2006/relationships/slideLayout" Target="../slideLayouts/slideLayout14.xml"/><Relationship Id="rId5" Type="http://schemas.openxmlformats.org/officeDocument/2006/relationships/image" Target="../media/image30.jpeg"/><Relationship Id="rId4" Type="http://schemas.openxmlformats.org/officeDocument/2006/relationships/image" Target="../media/image29.jpeg"/></Relationships>
</file>

<file path=ppt/slides/_rels/slide22.xml.rels><?xml version="1.0" encoding="UTF-8" standalone="yes"?>
<Relationships xmlns="http://schemas.openxmlformats.org/package/2006/relationships"><Relationship Id="rId3" Type="http://schemas.openxmlformats.org/officeDocument/2006/relationships/image" Target="../media/image32.jpeg"/><Relationship Id="rId2" Type="http://schemas.openxmlformats.org/officeDocument/2006/relationships/image" Target="../media/image31.jpeg"/><Relationship Id="rId1" Type="http://schemas.openxmlformats.org/officeDocument/2006/relationships/slideLayout" Target="../slideLayouts/slideLayout14.xml"/><Relationship Id="rId5" Type="http://schemas.openxmlformats.org/officeDocument/2006/relationships/image" Target="../media/image34.jpeg"/><Relationship Id="rId4" Type="http://schemas.openxmlformats.org/officeDocument/2006/relationships/image" Target="../media/image33.jpeg"/></Relationships>
</file>

<file path=ppt/slides/_rels/slide23.xml.rels><?xml version="1.0" encoding="UTF-8" standalone="yes"?>
<Relationships xmlns="http://schemas.openxmlformats.org/package/2006/relationships"><Relationship Id="rId3" Type="http://schemas.openxmlformats.org/officeDocument/2006/relationships/image" Target="../media/image36.jpeg"/><Relationship Id="rId2" Type="http://schemas.openxmlformats.org/officeDocument/2006/relationships/image" Target="../media/image35.jpeg"/><Relationship Id="rId1" Type="http://schemas.openxmlformats.org/officeDocument/2006/relationships/slideLayout" Target="../slideLayouts/slideLayout14.xml"/><Relationship Id="rId5" Type="http://schemas.openxmlformats.org/officeDocument/2006/relationships/image" Target="../media/image38.jpeg"/><Relationship Id="rId4" Type="http://schemas.openxmlformats.org/officeDocument/2006/relationships/image" Target="../media/image37.jpeg"/></Relationships>
</file>

<file path=ppt/slides/_rels/slide24.xml.rels><?xml version="1.0" encoding="UTF-8" standalone="yes"?>
<Relationships xmlns="http://schemas.openxmlformats.org/package/2006/relationships"><Relationship Id="rId3" Type="http://schemas.openxmlformats.org/officeDocument/2006/relationships/image" Target="../media/image40.jpeg"/><Relationship Id="rId2" Type="http://schemas.openxmlformats.org/officeDocument/2006/relationships/image" Target="../media/image39.jpeg"/><Relationship Id="rId1" Type="http://schemas.openxmlformats.org/officeDocument/2006/relationships/slideLayout" Target="../slideLayouts/slideLayout14.xml"/><Relationship Id="rId5" Type="http://schemas.openxmlformats.org/officeDocument/2006/relationships/image" Target="../media/image42.jpeg"/><Relationship Id="rId4" Type="http://schemas.openxmlformats.org/officeDocument/2006/relationships/image" Target="../media/image41.jpeg"/></Relationships>
</file>

<file path=ppt/slides/_rels/slide25.xml.rels><?xml version="1.0" encoding="UTF-8" standalone="yes"?>
<Relationships xmlns="http://schemas.openxmlformats.org/package/2006/relationships"><Relationship Id="rId3" Type="http://schemas.openxmlformats.org/officeDocument/2006/relationships/image" Target="../media/image44.jpeg"/><Relationship Id="rId2" Type="http://schemas.openxmlformats.org/officeDocument/2006/relationships/image" Target="../media/image43.jpeg"/><Relationship Id="rId1" Type="http://schemas.openxmlformats.org/officeDocument/2006/relationships/slideLayout" Target="../slideLayouts/slideLayout14.xml"/><Relationship Id="rId5" Type="http://schemas.openxmlformats.org/officeDocument/2006/relationships/image" Target="../media/image46.jpeg"/><Relationship Id="rId4" Type="http://schemas.openxmlformats.org/officeDocument/2006/relationships/image" Target="../media/image45.jpeg"/></Relationships>
</file>

<file path=ppt/slides/_rels/slide26.xml.rels><?xml version="1.0" encoding="UTF-8" standalone="yes"?>
<Relationships xmlns="http://schemas.openxmlformats.org/package/2006/relationships"><Relationship Id="rId3" Type="http://schemas.openxmlformats.org/officeDocument/2006/relationships/image" Target="../media/image48.jpeg"/><Relationship Id="rId2" Type="http://schemas.openxmlformats.org/officeDocument/2006/relationships/image" Target="../media/image47.jpeg"/><Relationship Id="rId1" Type="http://schemas.openxmlformats.org/officeDocument/2006/relationships/slideLayout" Target="../slideLayouts/slideLayout14.xml"/><Relationship Id="rId5" Type="http://schemas.openxmlformats.org/officeDocument/2006/relationships/image" Target="../media/image50.jpeg"/><Relationship Id="rId4" Type="http://schemas.openxmlformats.org/officeDocument/2006/relationships/image" Target="../media/image49.jpeg"/></Relationships>
</file>

<file path=ppt/slides/_rels/slide27.xml.rels><?xml version="1.0" encoding="UTF-8" standalone="yes"?>
<Relationships xmlns="http://schemas.openxmlformats.org/package/2006/relationships"><Relationship Id="rId3" Type="http://schemas.openxmlformats.org/officeDocument/2006/relationships/image" Target="../media/image52.jpeg"/><Relationship Id="rId2" Type="http://schemas.openxmlformats.org/officeDocument/2006/relationships/image" Target="../media/image51.jpeg"/><Relationship Id="rId1" Type="http://schemas.openxmlformats.org/officeDocument/2006/relationships/slideLayout" Target="../slideLayouts/slideLayout14.xml"/><Relationship Id="rId5" Type="http://schemas.openxmlformats.org/officeDocument/2006/relationships/image" Target="../media/image54.jpeg"/><Relationship Id="rId4" Type="http://schemas.openxmlformats.org/officeDocument/2006/relationships/image" Target="../media/image53.jpeg"/></Relationships>
</file>

<file path=ppt/slides/_rels/slide2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8.xml"/></Relationships>
</file>

<file path=ppt/slides/_rels/slide29.xml.rels><?xml version="1.0" encoding="UTF-8" standalone="yes"?>
<Relationships xmlns="http://schemas.openxmlformats.org/package/2006/relationships"><Relationship Id="rId3" Type="http://schemas.openxmlformats.org/officeDocument/2006/relationships/diagramLayout" Target="../diagrams/layout1.xml"/><Relationship Id="rId2" Type="http://schemas.openxmlformats.org/officeDocument/2006/relationships/diagramData" Target="../diagrams/data1.xml"/><Relationship Id="rId1" Type="http://schemas.openxmlformats.org/officeDocument/2006/relationships/slideLayout" Target="../slideLayouts/slideLayout2.xml"/><Relationship Id="rId6" Type="http://schemas.microsoft.com/office/2007/relationships/diagramDrawing" Target="../diagrams/drawing1.xml"/><Relationship Id="rId5" Type="http://schemas.openxmlformats.org/officeDocument/2006/relationships/diagramColors" Target="../diagrams/colors1.xml"/><Relationship Id="rId4" Type="http://schemas.openxmlformats.org/officeDocument/2006/relationships/diagramQuickStyle" Target="../diagrams/quickStyle1.xml"/></Relationships>
</file>

<file path=ppt/slides/_rels/slide30.xml.rels><?xml version="1.0" encoding="UTF-8" standalone="yes"?>
<Relationships xmlns="http://schemas.openxmlformats.org/package/2006/relationships"><Relationship Id="rId3" Type="http://schemas.openxmlformats.org/officeDocument/2006/relationships/diagramLayout" Target="../diagrams/layout2.xml"/><Relationship Id="rId2" Type="http://schemas.openxmlformats.org/officeDocument/2006/relationships/diagramData" Target="../diagrams/data2.xml"/><Relationship Id="rId1" Type="http://schemas.openxmlformats.org/officeDocument/2006/relationships/slideLayout" Target="../slideLayouts/slideLayout2.xml"/><Relationship Id="rId6" Type="http://schemas.microsoft.com/office/2007/relationships/diagramDrawing" Target="../diagrams/drawing2.xml"/><Relationship Id="rId5" Type="http://schemas.openxmlformats.org/officeDocument/2006/relationships/diagramColors" Target="../diagrams/colors2.xml"/><Relationship Id="rId4" Type="http://schemas.openxmlformats.org/officeDocument/2006/relationships/diagramQuickStyle" Target="../diagrams/quickStyle2.xml"/></Relationships>
</file>

<file path=ppt/slides/_rels/slide31.xml.rels><?xml version="1.0" encoding="UTF-8" standalone="yes"?>
<Relationships xmlns="http://schemas.openxmlformats.org/package/2006/relationships"><Relationship Id="rId3" Type="http://schemas.openxmlformats.org/officeDocument/2006/relationships/diagramLayout" Target="../diagrams/layout3.xml"/><Relationship Id="rId2" Type="http://schemas.openxmlformats.org/officeDocument/2006/relationships/diagramData" Target="../diagrams/data3.xml"/><Relationship Id="rId1" Type="http://schemas.openxmlformats.org/officeDocument/2006/relationships/slideLayout" Target="../slideLayouts/slideLayout2.xml"/><Relationship Id="rId5" Type="http://schemas.openxmlformats.org/officeDocument/2006/relationships/diagramColors" Target="../diagrams/colors3.xml"/><Relationship Id="rId4" Type="http://schemas.openxmlformats.org/officeDocument/2006/relationships/diagramQuickStyle" Target="../diagrams/quickStyle3.xml"/></Relationships>
</file>

<file path=ppt/slides/_rels/slide32.xml.rels><?xml version="1.0" encoding="UTF-8" standalone="yes"?>
<Relationships xmlns="http://schemas.openxmlformats.org/package/2006/relationships"><Relationship Id="rId3" Type="http://schemas.openxmlformats.org/officeDocument/2006/relationships/diagramLayout" Target="../diagrams/layout4.xml"/><Relationship Id="rId2" Type="http://schemas.openxmlformats.org/officeDocument/2006/relationships/diagramData" Target="../diagrams/data4.xml"/><Relationship Id="rId1" Type="http://schemas.openxmlformats.org/officeDocument/2006/relationships/slideLayout" Target="../slideLayouts/slideLayout2.xml"/><Relationship Id="rId6" Type="http://schemas.microsoft.com/office/2007/relationships/diagramDrawing" Target="../diagrams/drawing3.xml"/><Relationship Id="rId5" Type="http://schemas.openxmlformats.org/officeDocument/2006/relationships/diagramColors" Target="../diagrams/colors4.xml"/><Relationship Id="rId4" Type="http://schemas.openxmlformats.org/officeDocument/2006/relationships/diagramQuickStyle" Target="../diagrams/quickStyle4.xml"/></Relationships>
</file>

<file path=ppt/slides/_rels/slide33.xml.rels><?xml version="1.0" encoding="UTF-8" standalone="yes"?>
<Relationships xmlns="http://schemas.openxmlformats.org/package/2006/relationships"><Relationship Id="rId3" Type="http://schemas.openxmlformats.org/officeDocument/2006/relationships/diagramLayout" Target="../diagrams/layout5.xml"/><Relationship Id="rId2" Type="http://schemas.openxmlformats.org/officeDocument/2006/relationships/diagramData" Target="../diagrams/data5.xml"/><Relationship Id="rId1" Type="http://schemas.openxmlformats.org/officeDocument/2006/relationships/slideLayout" Target="../slideLayouts/slideLayout2.xml"/><Relationship Id="rId5" Type="http://schemas.openxmlformats.org/officeDocument/2006/relationships/diagramColors" Target="../diagrams/colors5.xml"/><Relationship Id="rId4" Type="http://schemas.openxmlformats.org/officeDocument/2006/relationships/diagramQuickStyle" Target="../diagrams/quickStyle5.xml"/></Relationships>
</file>

<file path=ppt/slides/_rels/slide3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8.xml"/></Relationships>
</file>

<file path=ppt/slides/_rels/slide3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8.xml"/></Relationships>
</file>

<file path=ppt/slides/_rels/slide3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7.xml.rels><?xml version="1.0" encoding="UTF-8" standalone="yes"?>
<Relationships xmlns="http://schemas.openxmlformats.org/package/2006/relationships"><Relationship Id="rId2" Type="http://schemas.openxmlformats.org/officeDocument/2006/relationships/image" Target="../media/image55.jpeg"/><Relationship Id="rId1" Type="http://schemas.openxmlformats.org/officeDocument/2006/relationships/slideLayout" Target="../slideLayouts/slideLayout4.xml"/></Relationships>
</file>

<file path=ppt/slides/_rels/slide3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8.xml"/></Relationships>
</file>

<file path=ppt/slides/_rels/slide3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0.xml.rels><?xml version="1.0" encoding="UTF-8" standalone="yes"?>
<Relationships xmlns="http://schemas.openxmlformats.org/package/2006/relationships"><Relationship Id="rId3" Type="http://schemas.openxmlformats.org/officeDocument/2006/relationships/image" Target="../media/image57.jpeg"/><Relationship Id="rId2" Type="http://schemas.openxmlformats.org/officeDocument/2006/relationships/image" Target="../media/image56.jpeg"/><Relationship Id="rId1" Type="http://schemas.openxmlformats.org/officeDocument/2006/relationships/slideLayout" Target="../slideLayouts/slideLayout14.xml"/><Relationship Id="rId5" Type="http://schemas.openxmlformats.org/officeDocument/2006/relationships/image" Target="../media/image59.jpeg"/><Relationship Id="rId4" Type="http://schemas.openxmlformats.org/officeDocument/2006/relationships/image" Target="../media/image58.jpeg"/></Relationships>
</file>

<file path=ppt/slides/_rels/slide41.xml.rels><?xml version="1.0" encoding="UTF-8" standalone="yes"?>
<Relationships xmlns="http://schemas.openxmlformats.org/package/2006/relationships"><Relationship Id="rId3" Type="http://schemas.openxmlformats.org/officeDocument/2006/relationships/image" Target="../media/image61.jpeg"/><Relationship Id="rId2" Type="http://schemas.openxmlformats.org/officeDocument/2006/relationships/image" Target="../media/image60.jpeg"/><Relationship Id="rId1" Type="http://schemas.openxmlformats.org/officeDocument/2006/relationships/slideLayout" Target="../slideLayouts/slideLayout14.xml"/><Relationship Id="rId5" Type="http://schemas.openxmlformats.org/officeDocument/2006/relationships/image" Target="../media/image63.jpeg"/><Relationship Id="rId4" Type="http://schemas.openxmlformats.org/officeDocument/2006/relationships/image" Target="../media/image62.jpeg"/></Relationships>
</file>

<file path=ppt/slides/_rels/slide42.xml.rels><?xml version="1.0" encoding="UTF-8" standalone="yes"?>
<Relationships xmlns="http://schemas.openxmlformats.org/package/2006/relationships"><Relationship Id="rId3" Type="http://schemas.openxmlformats.org/officeDocument/2006/relationships/image" Target="../media/image65.jpeg"/><Relationship Id="rId2" Type="http://schemas.openxmlformats.org/officeDocument/2006/relationships/image" Target="../media/image64.jpeg"/><Relationship Id="rId1" Type="http://schemas.openxmlformats.org/officeDocument/2006/relationships/slideLayout" Target="../slideLayouts/slideLayout14.xml"/><Relationship Id="rId5" Type="http://schemas.openxmlformats.org/officeDocument/2006/relationships/image" Target="../media/image67.jpeg"/><Relationship Id="rId4" Type="http://schemas.openxmlformats.org/officeDocument/2006/relationships/image" Target="../media/image66.jpeg"/></Relationships>
</file>

<file path=ppt/slides/_rels/slide4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5.xml.rels><?xml version="1.0" encoding="UTF-8" standalone="yes"?>
<Relationships xmlns="http://schemas.openxmlformats.org/package/2006/relationships"><Relationship Id="rId2" Type="http://schemas.openxmlformats.org/officeDocument/2006/relationships/image" Target="../media/image68.jpeg"/><Relationship Id="rId1" Type="http://schemas.openxmlformats.org/officeDocument/2006/relationships/slideLayout" Target="../slideLayouts/slideLayout7.xml"/></Relationships>
</file>

<file path=ppt/slides/_rels/slide46.xml.rels><?xml version="1.0" encoding="UTF-8" standalone="yes"?>
<Relationships xmlns="http://schemas.openxmlformats.org/package/2006/relationships"><Relationship Id="rId3" Type="http://schemas.openxmlformats.org/officeDocument/2006/relationships/image" Target="../media/image69.jpeg"/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15.xml"/><Relationship Id="rId5" Type="http://schemas.openxmlformats.org/officeDocument/2006/relationships/image" Target="../media/image71.jpeg"/><Relationship Id="rId4" Type="http://schemas.openxmlformats.org/officeDocument/2006/relationships/image" Target="../media/image70.jpeg"/></Relationships>
</file>

<file path=ppt/slides/_rels/slide47.xml.rels><?xml version="1.0" encoding="UTF-8" standalone="yes"?>
<Relationships xmlns="http://schemas.openxmlformats.org/package/2006/relationships"><Relationship Id="rId3" Type="http://schemas.openxmlformats.org/officeDocument/2006/relationships/image" Target="../media/image69.jpeg"/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15.xml"/><Relationship Id="rId5" Type="http://schemas.openxmlformats.org/officeDocument/2006/relationships/image" Target="../media/image73.jpeg"/><Relationship Id="rId4" Type="http://schemas.openxmlformats.org/officeDocument/2006/relationships/image" Target="../media/image72.jpeg"/></Relationships>
</file>

<file path=ppt/slides/_rels/slide48.xml.rels><?xml version="1.0" encoding="UTF-8" standalone="yes"?>
<Relationships xmlns="http://schemas.openxmlformats.org/package/2006/relationships"><Relationship Id="rId8" Type="http://schemas.openxmlformats.org/officeDocument/2006/relationships/image" Target="../media/image78.jpeg"/><Relationship Id="rId3" Type="http://schemas.openxmlformats.org/officeDocument/2006/relationships/image" Target="../media/image74.jpeg"/><Relationship Id="rId7" Type="http://schemas.openxmlformats.org/officeDocument/2006/relationships/image" Target="../media/image77.jpeg"/><Relationship Id="rId2" Type="http://schemas.openxmlformats.org/officeDocument/2006/relationships/notesSlide" Target="../notesSlides/notesSlide5.xml"/><Relationship Id="rId1" Type="http://schemas.openxmlformats.org/officeDocument/2006/relationships/slideLayout" Target="../slideLayouts/slideLayout15.xml"/><Relationship Id="rId6" Type="http://schemas.openxmlformats.org/officeDocument/2006/relationships/image" Target="../media/image76.jpeg"/><Relationship Id="rId5" Type="http://schemas.openxmlformats.org/officeDocument/2006/relationships/image" Target="../media/image75.jpeg"/><Relationship Id="rId4" Type="http://schemas.openxmlformats.org/officeDocument/2006/relationships/image" Target="../media/image69.jpeg"/></Relationships>
</file>

<file path=ppt/slides/_rels/slide49.xml.rels><?xml version="1.0" encoding="UTF-8" standalone="yes"?>
<Relationships xmlns="http://schemas.openxmlformats.org/package/2006/relationships"><Relationship Id="rId8" Type="http://schemas.openxmlformats.org/officeDocument/2006/relationships/image" Target="../media/image83.jpeg"/><Relationship Id="rId3" Type="http://schemas.openxmlformats.org/officeDocument/2006/relationships/image" Target="../media/image69.jpeg"/><Relationship Id="rId7" Type="http://schemas.openxmlformats.org/officeDocument/2006/relationships/image" Target="../media/image82.jpeg"/><Relationship Id="rId2" Type="http://schemas.openxmlformats.org/officeDocument/2006/relationships/notesSlide" Target="../notesSlides/notesSlide6.xml"/><Relationship Id="rId1" Type="http://schemas.openxmlformats.org/officeDocument/2006/relationships/slideLayout" Target="../slideLayouts/slideLayout15.xml"/><Relationship Id="rId6" Type="http://schemas.openxmlformats.org/officeDocument/2006/relationships/image" Target="../media/image81.jpeg"/><Relationship Id="rId5" Type="http://schemas.openxmlformats.org/officeDocument/2006/relationships/image" Target="../media/image80.jpeg"/><Relationship Id="rId4" Type="http://schemas.openxmlformats.org/officeDocument/2006/relationships/image" Target="../media/image79.jpeg"/><Relationship Id="rId9" Type="http://schemas.openxmlformats.org/officeDocument/2006/relationships/image" Target="../media/image84.jpeg"/></Relationships>
</file>

<file path=ppt/slides/_rels/slide50.xml.rels><?xml version="1.0" encoding="UTF-8" standalone="yes"?>
<Relationships xmlns="http://schemas.openxmlformats.org/package/2006/relationships"><Relationship Id="rId8" Type="http://schemas.openxmlformats.org/officeDocument/2006/relationships/image" Target="../media/image89.jpeg"/><Relationship Id="rId3" Type="http://schemas.openxmlformats.org/officeDocument/2006/relationships/image" Target="../media/image85.jpeg"/><Relationship Id="rId7" Type="http://schemas.openxmlformats.org/officeDocument/2006/relationships/image" Target="../media/image88.jpeg"/><Relationship Id="rId2" Type="http://schemas.openxmlformats.org/officeDocument/2006/relationships/notesSlide" Target="../notesSlides/notesSlide7.xml"/><Relationship Id="rId1" Type="http://schemas.openxmlformats.org/officeDocument/2006/relationships/slideLayout" Target="../slideLayouts/slideLayout15.xml"/><Relationship Id="rId6" Type="http://schemas.openxmlformats.org/officeDocument/2006/relationships/image" Target="../media/image87.jpeg"/><Relationship Id="rId5" Type="http://schemas.openxmlformats.org/officeDocument/2006/relationships/image" Target="../media/image86.jpeg"/><Relationship Id="rId10" Type="http://schemas.openxmlformats.org/officeDocument/2006/relationships/image" Target="../media/image91.jpeg"/><Relationship Id="rId4" Type="http://schemas.openxmlformats.org/officeDocument/2006/relationships/image" Target="../media/image69.jpeg"/><Relationship Id="rId9" Type="http://schemas.openxmlformats.org/officeDocument/2006/relationships/image" Target="../media/image90.jpeg"/></Relationships>
</file>

<file path=ppt/slides/_rels/slide51.xml.rels><?xml version="1.0" encoding="UTF-8" standalone="yes"?>
<Relationships xmlns="http://schemas.openxmlformats.org/package/2006/relationships"><Relationship Id="rId3" Type="http://schemas.openxmlformats.org/officeDocument/2006/relationships/image" Target="../media/image69.jpeg"/><Relationship Id="rId7" Type="http://schemas.openxmlformats.org/officeDocument/2006/relationships/image" Target="../media/image95.jpeg"/><Relationship Id="rId2" Type="http://schemas.openxmlformats.org/officeDocument/2006/relationships/notesSlide" Target="../notesSlides/notesSlide8.xml"/><Relationship Id="rId1" Type="http://schemas.openxmlformats.org/officeDocument/2006/relationships/slideLayout" Target="../slideLayouts/slideLayout15.xml"/><Relationship Id="rId6" Type="http://schemas.openxmlformats.org/officeDocument/2006/relationships/image" Target="../media/image94.jpeg"/><Relationship Id="rId5" Type="http://schemas.openxmlformats.org/officeDocument/2006/relationships/image" Target="../media/image93.jpeg"/><Relationship Id="rId4" Type="http://schemas.openxmlformats.org/officeDocument/2006/relationships/image" Target="../media/image92.jpeg"/></Relationships>
</file>

<file path=ppt/slides/_rels/slide52.xml.rels><?xml version="1.0" encoding="UTF-8" standalone="yes"?>
<Relationships xmlns="http://schemas.openxmlformats.org/package/2006/relationships"><Relationship Id="rId3" Type="http://schemas.openxmlformats.org/officeDocument/2006/relationships/image" Target="../media/image69.jpeg"/><Relationship Id="rId2" Type="http://schemas.openxmlformats.org/officeDocument/2006/relationships/notesSlide" Target="../notesSlides/notesSlide9.xml"/><Relationship Id="rId1" Type="http://schemas.openxmlformats.org/officeDocument/2006/relationships/slideLayout" Target="../slideLayouts/slideLayout15.xml"/><Relationship Id="rId5" Type="http://schemas.openxmlformats.org/officeDocument/2006/relationships/image" Target="../media/image97.jpeg"/><Relationship Id="rId4" Type="http://schemas.openxmlformats.org/officeDocument/2006/relationships/image" Target="../media/image96.jpeg"/></Relationships>
</file>

<file path=ppt/slides/_rels/slide53.xml.rels><?xml version="1.0" encoding="UTF-8" standalone="yes"?>
<Relationships xmlns="http://schemas.openxmlformats.org/package/2006/relationships"><Relationship Id="rId3" Type="http://schemas.openxmlformats.org/officeDocument/2006/relationships/image" Target="../media/image69.jpeg"/><Relationship Id="rId2" Type="http://schemas.openxmlformats.org/officeDocument/2006/relationships/notesSlide" Target="../notesSlides/notesSlide10.xml"/><Relationship Id="rId1" Type="http://schemas.openxmlformats.org/officeDocument/2006/relationships/slideLayout" Target="../slideLayouts/slideLayout15.xml"/><Relationship Id="rId6" Type="http://schemas.openxmlformats.org/officeDocument/2006/relationships/image" Target="../media/image100.jpeg"/><Relationship Id="rId5" Type="http://schemas.openxmlformats.org/officeDocument/2006/relationships/image" Target="../media/image99.jpeg"/><Relationship Id="rId4" Type="http://schemas.openxmlformats.org/officeDocument/2006/relationships/image" Target="../media/image98.jpeg"/></Relationships>
</file>

<file path=ppt/slides/_rels/slide54.xml.rels><?xml version="1.0" encoding="UTF-8" standalone="yes"?>
<Relationships xmlns="http://schemas.openxmlformats.org/package/2006/relationships"><Relationship Id="rId3" Type="http://schemas.openxmlformats.org/officeDocument/2006/relationships/image" Target="../media/image69.jpeg"/><Relationship Id="rId2" Type="http://schemas.openxmlformats.org/officeDocument/2006/relationships/notesSlide" Target="../notesSlides/notesSlide11.xml"/><Relationship Id="rId1" Type="http://schemas.openxmlformats.org/officeDocument/2006/relationships/slideLayout" Target="../slideLayouts/slideLayout15.xml"/><Relationship Id="rId5" Type="http://schemas.openxmlformats.org/officeDocument/2006/relationships/image" Target="../media/image102.jpeg"/><Relationship Id="rId4" Type="http://schemas.openxmlformats.org/officeDocument/2006/relationships/image" Target="../media/image101.jpeg"/></Relationships>
</file>

<file path=ppt/slides/_rels/slide55.xml.rels><?xml version="1.0" encoding="UTF-8" standalone="yes"?>
<Relationships xmlns="http://schemas.openxmlformats.org/package/2006/relationships"><Relationship Id="rId3" Type="http://schemas.openxmlformats.org/officeDocument/2006/relationships/image" Target="../media/image69.jpeg"/><Relationship Id="rId2" Type="http://schemas.openxmlformats.org/officeDocument/2006/relationships/notesSlide" Target="../notesSlides/notesSlide12.xml"/><Relationship Id="rId1" Type="http://schemas.openxmlformats.org/officeDocument/2006/relationships/slideLayout" Target="../slideLayouts/slideLayout15.xml"/><Relationship Id="rId6" Type="http://schemas.openxmlformats.org/officeDocument/2006/relationships/image" Target="../media/image105.jpeg"/><Relationship Id="rId5" Type="http://schemas.openxmlformats.org/officeDocument/2006/relationships/image" Target="../media/image104.jpeg"/><Relationship Id="rId4" Type="http://schemas.openxmlformats.org/officeDocument/2006/relationships/image" Target="../media/image103.jpeg"/></Relationships>
</file>

<file path=ppt/slides/_rels/slide5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57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7.jpeg"/><Relationship Id="rId2" Type="http://schemas.openxmlformats.org/officeDocument/2006/relationships/image" Target="../media/image106.jpeg"/><Relationship Id="rId1" Type="http://schemas.openxmlformats.org/officeDocument/2006/relationships/slideLayout" Target="../slideLayouts/slideLayout14.xml"/><Relationship Id="rId5" Type="http://schemas.openxmlformats.org/officeDocument/2006/relationships/image" Target="../media/image109.jpeg"/><Relationship Id="rId4" Type="http://schemas.openxmlformats.org/officeDocument/2006/relationships/image" Target="../media/image108.jpeg"/></Relationships>
</file>

<file path=ppt/slides/_rels/slide58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1.jpeg"/><Relationship Id="rId2" Type="http://schemas.openxmlformats.org/officeDocument/2006/relationships/image" Target="../media/image110.jpeg"/><Relationship Id="rId1" Type="http://schemas.openxmlformats.org/officeDocument/2006/relationships/slideLayout" Target="../slideLayouts/slideLayout14.xml"/><Relationship Id="rId5" Type="http://schemas.openxmlformats.org/officeDocument/2006/relationships/image" Target="../media/image113.jpeg"/><Relationship Id="rId4" Type="http://schemas.openxmlformats.org/officeDocument/2006/relationships/image" Target="../media/image112.jpeg"/></Relationships>
</file>

<file path=ppt/slides/_rels/slide59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4.jpeg"/><Relationship Id="rId2" Type="http://schemas.openxmlformats.org/officeDocument/2006/relationships/notesSlide" Target="../notesSlides/notesSlide13.xml"/><Relationship Id="rId1" Type="http://schemas.openxmlformats.org/officeDocument/2006/relationships/slideLayout" Target="../slideLayouts/slideLayout4.xml"/></Relationships>
</file>

<file path=ppt/slides/_rels/slide60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6.jpeg"/><Relationship Id="rId2" Type="http://schemas.openxmlformats.org/officeDocument/2006/relationships/image" Target="../media/image115.jpeg"/><Relationship Id="rId1" Type="http://schemas.openxmlformats.org/officeDocument/2006/relationships/slideLayout" Target="../slideLayouts/slideLayout4.xml"/></Relationships>
</file>

<file path=ppt/slides/_rels/slide6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6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6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6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6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7409" name="Подзаголовок 2"/>
          <p:cNvSpPr>
            <a:spLocks noGrp="1"/>
          </p:cNvSpPr>
          <p:nvPr>
            <p:ph type="subTitle" idx="1"/>
          </p:nvPr>
        </p:nvSpPr>
        <p:spPr>
          <a:xfrm>
            <a:off x="1431925" y="785813"/>
            <a:ext cx="7407275" cy="4572000"/>
          </a:xfrm>
        </p:spPr>
        <p:txBody>
          <a:bodyPr/>
          <a:lstStyle/>
          <a:p>
            <a:pPr marL="26988" algn="ctr" eaLnBrk="1" hangingPunct="1"/>
            <a:r>
              <a:rPr lang="ru-RU" sz="6000" b="1" dirty="0" smtClean="0">
                <a:solidFill>
                  <a:srgbClr val="320E04"/>
                </a:solidFill>
                <a:latin typeface="Times New Roman" pitchFamily="18" charset="0"/>
                <a:cs typeface="Times New Roman" pitchFamily="18" charset="0"/>
              </a:rPr>
              <a:t>ОТЧЕТ </a:t>
            </a:r>
          </a:p>
          <a:p>
            <a:pPr marL="26988" algn="ctr" eaLnBrk="1" hangingPunct="1"/>
            <a:r>
              <a:rPr lang="ru-RU" sz="3600" b="1" dirty="0" smtClean="0">
                <a:solidFill>
                  <a:srgbClr val="320E04"/>
                </a:solidFill>
                <a:latin typeface="Century"/>
                <a:cs typeface="Times New Roman" pitchFamily="18" charset="0"/>
              </a:rPr>
              <a:t> Главы Коткозерского сельского поселения  </a:t>
            </a:r>
          </a:p>
          <a:p>
            <a:pPr marL="26988" algn="ctr" eaLnBrk="1" hangingPunct="1"/>
            <a:r>
              <a:rPr lang="ru-RU" sz="3600" b="1" dirty="0" smtClean="0">
                <a:solidFill>
                  <a:srgbClr val="320E04"/>
                </a:solidFill>
                <a:latin typeface="Century"/>
                <a:cs typeface="Times New Roman" pitchFamily="18" charset="0"/>
              </a:rPr>
              <a:t>и администрации</a:t>
            </a:r>
          </a:p>
          <a:p>
            <a:pPr marL="26988" algn="ctr" eaLnBrk="1" hangingPunct="1"/>
            <a:r>
              <a:rPr lang="ru-RU" sz="3600" b="1" dirty="0" err="1" smtClean="0">
                <a:solidFill>
                  <a:srgbClr val="320E04"/>
                </a:solidFill>
                <a:latin typeface="Century"/>
                <a:cs typeface="Times New Roman" pitchFamily="18" charset="0"/>
              </a:rPr>
              <a:t>Коткозерского</a:t>
            </a:r>
            <a:r>
              <a:rPr lang="ru-RU" sz="3600" b="1" dirty="0" smtClean="0">
                <a:solidFill>
                  <a:srgbClr val="320E04"/>
                </a:solidFill>
                <a:latin typeface="Century"/>
                <a:cs typeface="Times New Roman" pitchFamily="18" charset="0"/>
              </a:rPr>
              <a:t> сельского поселения </a:t>
            </a:r>
          </a:p>
          <a:p>
            <a:pPr marL="26988" algn="ctr" eaLnBrk="1" hangingPunct="1"/>
            <a:r>
              <a:rPr lang="ru-RU" sz="4000" b="1" dirty="0" smtClean="0">
                <a:solidFill>
                  <a:srgbClr val="320E04"/>
                </a:solidFill>
                <a:latin typeface="Century"/>
                <a:cs typeface="Times New Roman" pitchFamily="18" charset="0"/>
              </a:rPr>
              <a:t>об итогах 2022 года</a:t>
            </a: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>
            <a:noAutofit/>
          </a:bodyPr>
          <a:lstStyle/>
          <a:p>
            <a:pPr algn="ctr"/>
            <a:r>
              <a:rPr lang="ru-RU" sz="2800" dirty="0" smtClean="0"/>
              <a:t>Главные направления деятельности администрации Коткозерского сельского поселения</a:t>
            </a:r>
            <a:endParaRPr lang="ru-RU" sz="2800" dirty="0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>
              <a:buNone/>
            </a:pPr>
            <a:r>
              <a:rPr lang="ru-RU" sz="2800" dirty="0" smtClean="0"/>
              <a:t>обеспечение жизнедеятельности населения, что включает в себя, прежде всего:</a:t>
            </a:r>
          </a:p>
          <a:p>
            <a:r>
              <a:rPr lang="ru-RU" sz="2800" dirty="0" smtClean="0"/>
              <a:t> содержание социально-культурной сферы,</a:t>
            </a:r>
          </a:p>
          <a:p>
            <a:r>
              <a:rPr lang="ru-RU" sz="2800" dirty="0" smtClean="0"/>
              <a:t> обеспечение благоустройства населенных пунктов,</a:t>
            </a:r>
          </a:p>
          <a:p>
            <a:r>
              <a:rPr lang="ru-RU" sz="2800" dirty="0" smtClean="0"/>
              <a:t> организации уличного освещения, </a:t>
            </a:r>
          </a:p>
          <a:p>
            <a:r>
              <a:rPr lang="ru-RU" sz="2800" dirty="0" smtClean="0"/>
              <a:t>содержания автомобильных дорог общего пользования,  </a:t>
            </a:r>
          </a:p>
          <a:p>
            <a:r>
              <a:rPr lang="ru-RU" sz="2800" dirty="0" smtClean="0"/>
              <a:t>обеспечения первичных мер пожарной безопасности</a:t>
            </a:r>
            <a:endParaRPr lang="ru-RU" sz="2800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en-US" sz="3200" dirty="0" smtClean="0"/>
              <a:t>I</a:t>
            </a:r>
            <a:r>
              <a:rPr lang="ru-RU" sz="3200" dirty="0" smtClean="0"/>
              <a:t>. Приоритетные задачи на 2022 год</a:t>
            </a:r>
            <a:endParaRPr lang="ru-RU" sz="3200" dirty="0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>
          <a:xfrm>
            <a:off x="1435100" y="1214422"/>
            <a:ext cx="7499350" cy="5429288"/>
          </a:xfrm>
        </p:spPr>
        <p:txBody>
          <a:bodyPr/>
          <a:lstStyle/>
          <a:p>
            <a:r>
              <a:rPr lang="ru-RU" sz="1800" dirty="0" smtClean="0"/>
              <a:t>1.Продолжить работы по благоустройству Коткозерского сельского поселения. </a:t>
            </a:r>
          </a:p>
          <a:p>
            <a:r>
              <a:rPr lang="ru-RU" sz="1800" dirty="0" smtClean="0"/>
              <a:t>2. Ремонт уличного освещения в д. Березовая гора, д. Коткозеро.</a:t>
            </a:r>
          </a:p>
          <a:p>
            <a:r>
              <a:rPr lang="ru-RU" sz="1800" dirty="0" smtClean="0"/>
              <a:t>3. Продолжить работы по ремонту автомобильных дорог местного значения.</a:t>
            </a:r>
          </a:p>
          <a:p>
            <a:r>
              <a:rPr lang="ru-RU" sz="1800" dirty="0" smtClean="0"/>
              <a:t>4. Продолжить работы по ремонту здания МБУ «Коткозерский СДК»   ( подготовка ПСД на капитальный ремонт здания МБУ КСДК)</a:t>
            </a:r>
          </a:p>
          <a:p>
            <a:r>
              <a:rPr lang="ru-RU" sz="1800" dirty="0" smtClean="0"/>
              <a:t>5. Согласно Адресной инвестиционной программе Республики Карелия на 2018 год и на плановый период 2019 и 2020 годов в 2022 году планируется завершение работ по строительству уличной газораспределительной сети в Коткозерском СП (д. Гошкила, д. Торосозеро и д. Коткозеро).</a:t>
            </a:r>
          </a:p>
          <a:p>
            <a:r>
              <a:rPr lang="ru-RU" sz="1800" dirty="0" smtClean="0"/>
              <a:t>6. Реализация  на территории поселения программ инициативного бюджетирования -  ППМИ, ТОС.</a:t>
            </a:r>
          </a:p>
          <a:p>
            <a:r>
              <a:rPr lang="ru-RU" sz="1800" dirty="0" smtClean="0"/>
              <a:t>7. Участие ТОС в различных республиканских конкурсов ( обобщение опыта работы, подготовка пакета документов на конкурс)</a:t>
            </a:r>
          </a:p>
          <a:p>
            <a:endParaRPr lang="ru-RU" sz="1800" dirty="0">
              <a:latin typeface="Times New Roman" pitchFamily="18" charset="0"/>
              <a:cs typeface="Times New Roman" pitchFamily="18" charset="0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pPr algn="ctr"/>
            <a:r>
              <a:rPr lang="ru-RU" sz="3200" dirty="0" smtClean="0"/>
              <a:t>Общая характеристика Коткозерского сельского поселения</a:t>
            </a:r>
            <a:endParaRPr lang="ru-RU" sz="3200" dirty="0"/>
          </a:p>
        </p:txBody>
      </p:sp>
      <p:pic>
        <p:nvPicPr>
          <p:cNvPr id="4" name="Объект 3"/>
          <p:cNvPicPr>
            <a:picLocks noGrp="1" noChangeAspect="1"/>
          </p:cNvPicPr>
          <p:nvPr>
            <p:ph sz="half"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1835150" y="2198687"/>
            <a:ext cx="2857500" cy="3314700"/>
          </a:xfrm>
        </p:spPr>
      </p:pic>
      <p:sp>
        <p:nvSpPr>
          <p:cNvPr id="5" name="Содержимое 4"/>
          <p:cNvSpPr>
            <a:spLocks noGrp="1"/>
          </p:cNvSpPr>
          <p:nvPr>
            <p:ph sz="half" idx="2"/>
          </p:nvPr>
        </p:nvSpPr>
        <p:spPr/>
        <p:txBody>
          <a:bodyPr/>
          <a:lstStyle/>
          <a:p>
            <a:r>
              <a:rPr lang="ru-RU" dirty="0" smtClean="0"/>
              <a:t>Границы:</a:t>
            </a:r>
          </a:p>
          <a:p>
            <a:pPr>
              <a:buNone/>
            </a:pPr>
            <a:r>
              <a:rPr lang="ru-RU" dirty="0" smtClean="0"/>
              <a:t>1.Святозерское СП</a:t>
            </a:r>
          </a:p>
          <a:p>
            <a:pPr>
              <a:buNone/>
            </a:pPr>
            <a:r>
              <a:rPr lang="ru-RU" dirty="0" smtClean="0"/>
              <a:t>2.Крошнозерское СП</a:t>
            </a:r>
          </a:p>
          <a:p>
            <a:pPr>
              <a:buNone/>
            </a:pPr>
            <a:r>
              <a:rPr lang="ru-RU" dirty="0" smtClean="0"/>
              <a:t>3.Ведлозерсое СП</a:t>
            </a:r>
          </a:p>
          <a:p>
            <a:pPr>
              <a:buNone/>
            </a:pPr>
            <a:r>
              <a:rPr lang="ru-RU" dirty="0" smtClean="0"/>
              <a:t>4.Коверское СП</a:t>
            </a:r>
          </a:p>
          <a:p>
            <a:pPr>
              <a:buNone/>
            </a:pPr>
            <a:r>
              <a:rPr lang="ru-RU" dirty="0" smtClean="0"/>
              <a:t>5.Куйтежское СП</a:t>
            </a:r>
          </a:p>
          <a:p>
            <a:pPr>
              <a:buNone/>
            </a:pPr>
            <a:r>
              <a:rPr lang="ru-RU" dirty="0" smtClean="0"/>
              <a:t>6.Ленинградская область</a:t>
            </a:r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xmlns="" val="170322079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1500188" y="214313"/>
            <a:ext cx="7497762" cy="917575"/>
          </a:xfrm>
        </p:spPr>
        <p:txBody>
          <a:bodyPr>
            <a:normAutofit fontScale="90000"/>
          </a:bodyPr>
          <a:lstStyle/>
          <a:p>
            <a:pPr eaLnBrk="1" fontAlgn="auto" hangingPunct="1">
              <a:spcAft>
                <a:spcPts val="0"/>
              </a:spcAft>
              <a:defRPr/>
            </a:pPr>
            <a:r>
              <a:rPr lang="ru-RU" sz="2700" b="1" dirty="0" smtClean="0">
                <a:solidFill>
                  <a:schemeClr val="tx2">
                    <a:satMod val="130000"/>
                  </a:schemeClr>
                </a:solidFill>
              </a:rPr>
              <a:t/>
            </a:r>
            <a:br>
              <a:rPr lang="ru-RU" sz="2700" b="1" dirty="0" smtClean="0">
                <a:solidFill>
                  <a:schemeClr val="tx2">
                    <a:satMod val="130000"/>
                  </a:schemeClr>
                </a:solidFill>
              </a:rPr>
            </a:br>
            <a:r>
              <a:rPr lang="ru-RU" sz="2700" b="1" dirty="0" smtClean="0">
                <a:solidFill>
                  <a:schemeClr val="tx2">
                    <a:satMod val="130000"/>
                  </a:schemeClr>
                </a:solidFill>
              </a:rPr>
              <a:t/>
            </a:r>
            <a:br>
              <a:rPr lang="ru-RU" sz="2700" b="1" dirty="0" smtClean="0">
                <a:solidFill>
                  <a:schemeClr val="tx2">
                    <a:satMod val="130000"/>
                  </a:schemeClr>
                </a:solidFill>
              </a:rPr>
            </a:br>
            <a:r>
              <a:rPr lang="ru-RU" sz="2700" b="1" dirty="0" smtClean="0">
                <a:solidFill>
                  <a:schemeClr val="tx2">
                    <a:satMod val="130000"/>
                  </a:schemeClr>
                </a:solidFill>
                <a:latin typeface="Times New Roman" pitchFamily="18" charset="0"/>
                <a:cs typeface="Times New Roman" pitchFamily="18" charset="0"/>
              </a:rPr>
              <a:t>Демографическая ситуация</a:t>
            </a:r>
            <a:r>
              <a:rPr lang="ru-RU" dirty="0" smtClean="0">
                <a:solidFill>
                  <a:schemeClr val="tx2">
                    <a:satMod val="130000"/>
                  </a:schemeClr>
                </a:solidFill>
                <a:latin typeface="Times New Roman" pitchFamily="18" charset="0"/>
                <a:cs typeface="Times New Roman" pitchFamily="18" charset="0"/>
              </a:rPr>
              <a:t/>
            </a:r>
            <a:br>
              <a:rPr lang="ru-RU" dirty="0" smtClean="0">
                <a:solidFill>
                  <a:schemeClr val="tx2">
                    <a:satMod val="130000"/>
                  </a:schemeClr>
                </a:solidFill>
                <a:latin typeface="Times New Roman" pitchFamily="18" charset="0"/>
                <a:cs typeface="Times New Roman" pitchFamily="18" charset="0"/>
              </a:rPr>
            </a:br>
            <a:endParaRPr lang="ru-RU" dirty="0">
              <a:solidFill>
                <a:schemeClr val="tx2">
                  <a:satMod val="130000"/>
                </a:schemeClr>
              </a:solidFill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18434" name="Содержимое 2"/>
          <p:cNvSpPr>
            <a:spLocks noGrp="1"/>
          </p:cNvSpPr>
          <p:nvPr>
            <p:ph idx="1"/>
          </p:nvPr>
        </p:nvSpPr>
        <p:spPr>
          <a:xfrm>
            <a:off x="1000125" y="1143000"/>
            <a:ext cx="5214938" cy="5286375"/>
          </a:xfrm>
        </p:spPr>
        <p:txBody>
          <a:bodyPr/>
          <a:lstStyle/>
          <a:p>
            <a:pPr algn="just" eaLnBrk="1" hangingPunct="1">
              <a:buFont typeface="Wingdings 2" pitchFamily="18" charset="2"/>
              <a:buNone/>
            </a:pPr>
            <a:r>
              <a:rPr lang="ru-RU" sz="2200" dirty="0" smtClean="0">
                <a:latin typeface="Times New Roman" pitchFamily="18" charset="0"/>
                <a:cs typeface="Times New Roman" pitchFamily="18" charset="0"/>
              </a:rPr>
              <a:t>Общая численность населения </a:t>
            </a:r>
          </a:p>
          <a:p>
            <a:pPr algn="just" eaLnBrk="1" hangingPunct="1">
              <a:buFont typeface="Wingdings 2" pitchFamily="18" charset="2"/>
              <a:buNone/>
            </a:pPr>
            <a:r>
              <a:rPr lang="ru-RU" sz="2200" u="sng" dirty="0" smtClean="0">
                <a:latin typeface="Times New Roman" pitchFamily="18" charset="0"/>
                <a:cs typeface="Times New Roman" pitchFamily="18" charset="0"/>
              </a:rPr>
              <a:t>на 01.01.2022 год – </a:t>
            </a:r>
            <a:r>
              <a:rPr lang="ru-RU" sz="2400" b="1" dirty="0" smtClean="0">
                <a:latin typeface="Times New Roman" pitchFamily="18" charset="0"/>
                <a:cs typeface="Times New Roman" pitchFamily="18" charset="0"/>
              </a:rPr>
              <a:t>988</a:t>
            </a:r>
            <a:r>
              <a:rPr lang="ru-RU" sz="2200" u="sng" dirty="0" smtClean="0">
                <a:latin typeface="Times New Roman" pitchFamily="18" charset="0"/>
                <a:cs typeface="Times New Roman" pitchFamily="18" charset="0"/>
              </a:rPr>
              <a:t> чел. </a:t>
            </a:r>
            <a:endParaRPr lang="ru-RU" sz="2200" dirty="0" smtClean="0">
              <a:latin typeface="Times New Roman" pitchFamily="18" charset="0"/>
              <a:cs typeface="Times New Roman" pitchFamily="18" charset="0"/>
            </a:endParaRPr>
          </a:p>
          <a:p>
            <a:pPr eaLnBrk="1" hangingPunct="1"/>
            <a:r>
              <a:rPr lang="ru-RU" sz="2100" dirty="0" smtClean="0">
                <a:latin typeface="Times New Roman" pitchFamily="18" charset="0"/>
                <a:cs typeface="Times New Roman" pitchFamily="18" charset="0"/>
              </a:rPr>
              <a:t>д. Березовая гора -10 чел</a:t>
            </a:r>
          </a:p>
          <a:p>
            <a:pPr eaLnBrk="1" hangingPunct="1"/>
            <a:r>
              <a:rPr lang="ru-RU" sz="2100" dirty="0" smtClean="0">
                <a:latin typeface="Times New Roman" pitchFamily="18" charset="0"/>
                <a:cs typeface="Times New Roman" pitchFamily="18" charset="0"/>
              </a:rPr>
              <a:t>д. Вагвозеро – 0 чел</a:t>
            </a:r>
          </a:p>
          <a:p>
            <a:pPr eaLnBrk="1" hangingPunct="1"/>
            <a:r>
              <a:rPr lang="ru-RU" sz="2100" dirty="0" smtClean="0">
                <a:latin typeface="Times New Roman" pitchFamily="18" charset="0"/>
                <a:cs typeface="Times New Roman" pitchFamily="18" charset="0"/>
              </a:rPr>
              <a:t>п. Верхнеолонецкий – 231 чел</a:t>
            </a:r>
          </a:p>
          <a:p>
            <a:pPr eaLnBrk="1" hangingPunct="1"/>
            <a:r>
              <a:rPr lang="ru-RU" sz="2100" dirty="0" smtClean="0">
                <a:latin typeface="Times New Roman" pitchFamily="18" charset="0"/>
                <a:cs typeface="Times New Roman" pitchFamily="18" charset="0"/>
              </a:rPr>
              <a:t>д. Гошкила – 6 чел.</a:t>
            </a:r>
          </a:p>
          <a:p>
            <a:pPr eaLnBrk="1" hangingPunct="1"/>
            <a:r>
              <a:rPr lang="ru-RU" sz="2100" dirty="0" smtClean="0">
                <a:latin typeface="Times New Roman" pitchFamily="18" charset="0"/>
                <a:cs typeface="Times New Roman" pitchFamily="18" charset="0"/>
              </a:rPr>
              <a:t>п. Интерпоселок – 86 чел</a:t>
            </a:r>
          </a:p>
          <a:p>
            <a:pPr eaLnBrk="1" hangingPunct="1"/>
            <a:r>
              <a:rPr lang="ru-RU" sz="2100" dirty="0" smtClean="0">
                <a:latin typeface="Times New Roman" pitchFamily="18" charset="0"/>
                <a:cs typeface="Times New Roman" pitchFamily="18" charset="0"/>
              </a:rPr>
              <a:t>д. Кескозеро –7</a:t>
            </a:r>
          </a:p>
          <a:p>
            <a:pPr eaLnBrk="1" hangingPunct="1"/>
            <a:r>
              <a:rPr lang="ru-RU" sz="2100" dirty="0" smtClean="0">
                <a:latin typeface="Times New Roman" pitchFamily="18" charset="0"/>
                <a:cs typeface="Times New Roman" pitchFamily="18" charset="0"/>
              </a:rPr>
              <a:t>д. </a:t>
            </a:r>
            <a:r>
              <a:rPr lang="ru-RU" sz="2100" dirty="0">
                <a:latin typeface="Times New Roman" pitchFamily="18" charset="0"/>
                <a:cs typeface="Times New Roman" pitchFamily="18" charset="0"/>
              </a:rPr>
              <a:t>Коткозеро - </a:t>
            </a:r>
            <a:r>
              <a:rPr lang="ru-RU" sz="2100" dirty="0" smtClean="0">
                <a:latin typeface="Times New Roman" pitchFamily="18" charset="0"/>
                <a:cs typeface="Times New Roman" pitchFamily="18" charset="0"/>
              </a:rPr>
              <a:t>571</a:t>
            </a:r>
            <a:r>
              <a:rPr lang="ru-RU" sz="2100" b="1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2100" dirty="0" smtClean="0">
                <a:latin typeface="Times New Roman" pitchFamily="18" charset="0"/>
                <a:cs typeface="Times New Roman" pitchFamily="18" charset="0"/>
              </a:rPr>
              <a:t>чел</a:t>
            </a:r>
          </a:p>
          <a:p>
            <a:pPr eaLnBrk="1" hangingPunct="1"/>
            <a:r>
              <a:rPr lang="ru-RU" sz="2100" dirty="0" smtClean="0">
                <a:latin typeface="Times New Roman" pitchFamily="18" charset="0"/>
                <a:cs typeface="Times New Roman" pitchFamily="18" charset="0"/>
              </a:rPr>
              <a:t>д. Лумбозеро – 6 чел.</a:t>
            </a:r>
          </a:p>
          <a:p>
            <a:pPr eaLnBrk="1" hangingPunct="1"/>
            <a:r>
              <a:rPr lang="ru-RU" sz="2100" dirty="0" smtClean="0">
                <a:latin typeface="Times New Roman" pitchFamily="18" charset="0"/>
                <a:cs typeface="Times New Roman" pitchFamily="18" charset="0"/>
              </a:rPr>
              <a:t>д. Торосозеро – 17 чел</a:t>
            </a:r>
          </a:p>
          <a:p>
            <a:pPr eaLnBrk="1" hangingPunct="1"/>
            <a:r>
              <a:rPr lang="ru-RU" sz="2100" dirty="0" smtClean="0">
                <a:latin typeface="Times New Roman" pitchFamily="18" charset="0"/>
                <a:cs typeface="Times New Roman" pitchFamily="18" charset="0"/>
              </a:rPr>
              <a:t>д. Утозеро- 12 чел.</a:t>
            </a:r>
          </a:p>
          <a:p>
            <a:pPr eaLnBrk="1" hangingPunct="1"/>
            <a:r>
              <a:rPr lang="ru-RU" sz="2100" dirty="0" smtClean="0">
                <a:latin typeface="Times New Roman" pitchFamily="18" charset="0"/>
                <a:cs typeface="Times New Roman" pitchFamily="18" charset="0"/>
              </a:rPr>
              <a:t>п. Черная речка – 42чел.</a:t>
            </a:r>
            <a:endParaRPr lang="ru-RU" sz="2100" dirty="0">
              <a:latin typeface="Times New Roman" pitchFamily="18" charset="0"/>
              <a:cs typeface="Times New Roman" pitchFamily="18" charset="0"/>
            </a:endParaRPr>
          </a:p>
          <a:p>
            <a:pPr eaLnBrk="1" hangingPunct="1"/>
            <a:endParaRPr lang="ru-RU" sz="2100" dirty="0" smtClean="0">
              <a:latin typeface="Times New Roman" pitchFamily="18" charset="0"/>
              <a:cs typeface="Times New Roman" pitchFamily="18" charset="0"/>
            </a:endParaRPr>
          </a:p>
          <a:p>
            <a:pPr eaLnBrk="1" hangingPunct="1"/>
            <a:endParaRPr lang="ru-RU" sz="2100" dirty="0" smtClean="0">
              <a:latin typeface="Times New Roman" pitchFamily="18" charset="0"/>
              <a:cs typeface="Times New Roman" pitchFamily="18" charset="0"/>
            </a:endParaRPr>
          </a:p>
          <a:p>
            <a:pPr eaLnBrk="1" hangingPunct="1"/>
            <a:endParaRPr lang="ru-RU" dirty="0" smtClean="0"/>
          </a:p>
        </p:txBody>
      </p:sp>
      <p:pic>
        <p:nvPicPr>
          <p:cNvPr id="3" name="Рисунок 2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4644008" y="4077072"/>
            <a:ext cx="4226650" cy="2179367"/>
          </a:xfrm>
          <a:prstGeom prst="rect">
            <a:avLst/>
          </a:prstGeom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17488"/>
            <a:ext cx="3810000" cy="1162050"/>
          </a:xfrm>
        </p:spPr>
        <p:txBody>
          <a:bodyPr/>
          <a:lstStyle/>
          <a:p>
            <a:pPr eaLnBrk="1" fontAlgn="auto" hangingPunct="1">
              <a:spcAft>
                <a:spcPts val="0"/>
              </a:spcAft>
              <a:defRPr/>
            </a:pPr>
            <a:endParaRPr lang="ru-RU" dirty="0">
              <a:solidFill>
                <a:schemeClr val="tx2">
                  <a:satMod val="130000"/>
                </a:schemeClr>
              </a:solidFill>
            </a:endParaRPr>
          </a:p>
        </p:txBody>
      </p:sp>
      <p:sp>
        <p:nvSpPr>
          <p:cNvPr id="24578" name="Текст 2"/>
          <p:cNvSpPr>
            <a:spLocks noGrp="1"/>
          </p:cNvSpPr>
          <p:nvPr>
            <p:ph type="body" idx="2"/>
          </p:nvPr>
        </p:nvSpPr>
        <p:spPr>
          <a:xfrm>
            <a:off x="457200" y="1406525"/>
            <a:ext cx="3810000" cy="698500"/>
          </a:xfrm>
        </p:spPr>
        <p:txBody>
          <a:bodyPr/>
          <a:lstStyle/>
          <a:p>
            <a:pPr marL="44450" eaLnBrk="1" hangingPunct="1">
              <a:spcBef>
                <a:spcPct val="0"/>
              </a:spcBef>
            </a:pPr>
            <a:endParaRPr lang="ru-RU" dirty="0" smtClean="0"/>
          </a:p>
        </p:txBody>
      </p:sp>
      <p:sp>
        <p:nvSpPr>
          <p:cNvPr id="24579" name="Содержимое 3"/>
          <p:cNvSpPr>
            <a:spLocks noGrp="1"/>
          </p:cNvSpPr>
          <p:nvPr>
            <p:ph sz="half" idx="1"/>
          </p:nvPr>
        </p:nvSpPr>
        <p:spPr>
          <a:xfrm>
            <a:off x="457200" y="857250"/>
            <a:ext cx="8153400" cy="5268913"/>
          </a:xfrm>
        </p:spPr>
        <p:txBody>
          <a:bodyPr/>
          <a:lstStyle/>
          <a:p>
            <a:pPr algn="ctr" eaLnBrk="1" hangingPunct="1">
              <a:buFont typeface="Wingdings 2" pitchFamily="18" charset="2"/>
              <a:buNone/>
            </a:pPr>
            <a:r>
              <a:rPr lang="ru-RU" sz="5400" dirty="0" smtClean="0">
                <a:latin typeface="Times New Roman" pitchFamily="18" charset="0"/>
                <a:cs typeface="Times New Roman" pitchFamily="18" charset="0"/>
              </a:rPr>
              <a:t>Основные характеристики бюджета </a:t>
            </a:r>
          </a:p>
          <a:p>
            <a:pPr algn="ctr" eaLnBrk="1" hangingPunct="1">
              <a:buFont typeface="Wingdings 2" pitchFamily="18" charset="2"/>
              <a:buNone/>
            </a:pPr>
            <a:r>
              <a:rPr lang="ru-RU" sz="5400" dirty="0" err="1" smtClean="0">
                <a:latin typeface="Times New Roman" pitchFamily="18" charset="0"/>
                <a:cs typeface="Times New Roman" pitchFamily="18" charset="0"/>
              </a:rPr>
              <a:t>Коткозерского</a:t>
            </a:r>
            <a:r>
              <a:rPr lang="ru-RU" sz="5400" dirty="0" smtClean="0">
                <a:latin typeface="Times New Roman" pitchFamily="18" charset="0"/>
                <a:cs typeface="Times New Roman" pitchFamily="18" charset="0"/>
              </a:rPr>
              <a:t> сельского поселения </a:t>
            </a:r>
          </a:p>
          <a:p>
            <a:pPr algn="ctr" eaLnBrk="1" hangingPunct="1">
              <a:buFont typeface="Wingdings 2" pitchFamily="18" charset="2"/>
              <a:buNone/>
            </a:pPr>
            <a:r>
              <a:rPr lang="ru-RU" sz="5400" dirty="0" smtClean="0">
                <a:latin typeface="Times New Roman" pitchFamily="18" charset="0"/>
                <a:cs typeface="Times New Roman" pitchFamily="18" charset="0"/>
              </a:rPr>
              <a:t>в 2022 году</a:t>
            </a:r>
            <a:endParaRPr lang="ru-RU" sz="5400" dirty="0" smtClean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3" name="Таблица 2"/>
          <p:cNvGraphicFramePr>
            <a:graphicFrameLocks noGrp="1"/>
          </p:cNvGraphicFramePr>
          <p:nvPr/>
        </p:nvGraphicFramePr>
        <p:xfrm>
          <a:off x="285720" y="1571612"/>
          <a:ext cx="8643992" cy="5000660"/>
        </p:xfrm>
        <a:graphic>
          <a:graphicData uri="http://schemas.openxmlformats.org/drawingml/2006/table">
            <a:tbl>
              <a:tblPr/>
              <a:tblGrid>
                <a:gridCol w="285752"/>
                <a:gridCol w="500066"/>
                <a:gridCol w="428628"/>
                <a:gridCol w="428628"/>
                <a:gridCol w="357190"/>
                <a:gridCol w="500066"/>
                <a:gridCol w="428628"/>
                <a:gridCol w="500066"/>
                <a:gridCol w="357190"/>
                <a:gridCol w="500066"/>
                <a:gridCol w="470952"/>
                <a:gridCol w="388676"/>
                <a:gridCol w="388676"/>
                <a:gridCol w="388676"/>
                <a:gridCol w="388676"/>
                <a:gridCol w="388676"/>
                <a:gridCol w="388676"/>
                <a:gridCol w="388676"/>
                <a:gridCol w="388676"/>
                <a:gridCol w="388676"/>
                <a:gridCol w="388676"/>
              </a:tblGrid>
              <a:tr h="560425">
                <a:tc rowSpan="3">
                  <a:txBody>
                    <a:bodyPr/>
                    <a:lstStyle/>
                    <a:p>
                      <a:pPr algn="l" fontAlgn="b"/>
                      <a:r>
                        <a:rPr lang="ru-RU" sz="1100" b="0" i="0" u="none" strike="noStrike" dirty="0">
                          <a:solidFill>
                            <a:srgbClr val="000000"/>
                          </a:solidFill>
                          <a:latin typeface="Arial" pitchFamily="34" charset="0"/>
                          <a:cs typeface="Arial" pitchFamily="34" charset="0"/>
                        </a:rPr>
                        <a:t>показатель</a:t>
                      </a:r>
                    </a:p>
                  </a:txBody>
                  <a:tcPr marL="4281" marR="4281" marT="4281" marB="0" vert="wordArtVert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gridSpan="4">
                  <a:txBody>
                    <a:bodyPr/>
                    <a:lstStyle/>
                    <a:p>
                      <a:pPr algn="ctr" fontAlgn="b"/>
                      <a:r>
                        <a:rPr lang="ru-RU" sz="1600" b="0" i="0" u="none" strike="noStrike" dirty="0">
                          <a:solidFill>
                            <a:srgbClr val="000000"/>
                          </a:solidFill>
                          <a:latin typeface="Arial" pitchFamily="34" charset="0"/>
                          <a:cs typeface="Arial" pitchFamily="34" charset="0"/>
                        </a:rPr>
                        <a:t>2018 год</a:t>
                      </a:r>
                    </a:p>
                  </a:txBody>
                  <a:tcPr marL="4281" marR="4281" marT="4281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h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 gridSpan="4">
                  <a:txBody>
                    <a:bodyPr/>
                    <a:lstStyle/>
                    <a:p>
                      <a:pPr algn="ctr" fontAlgn="b"/>
                      <a:r>
                        <a:rPr lang="ru-RU" sz="1600" b="0" i="0" u="none" strike="noStrike" dirty="0">
                          <a:solidFill>
                            <a:srgbClr val="000000"/>
                          </a:solidFill>
                          <a:latin typeface="Arial" pitchFamily="34" charset="0"/>
                          <a:cs typeface="Arial" pitchFamily="34" charset="0"/>
                        </a:rPr>
                        <a:t>2019 год</a:t>
                      </a:r>
                    </a:p>
                  </a:txBody>
                  <a:tcPr marL="4281" marR="4281" marT="4281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h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 gridSpan="4">
                  <a:txBody>
                    <a:bodyPr/>
                    <a:lstStyle/>
                    <a:p>
                      <a:pPr algn="ctr" fontAlgn="b"/>
                      <a:r>
                        <a:rPr lang="ru-RU" sz="1600" b="0" i="0" u="none" strike="noStrike" dirty="0">
                          <a:solidFill>
                            <a:srgbClr val="000000"/>
                          </a:solidFill>
                          <a:latin typeface="Arial" pitchFamily="34" charset="0"/>
                          <a:cs typeface="Arial" pitchFamily="34" charset="0"/>
                        </a:rPr>
                        <a:t>2020 год</a:t>
                      </a:r>
                    </a:p>
                  </a:txBody>
                  <a:tcPr marL="4281" marR="4281" marT="4281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h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 gridSpan="4">
                  <a:txBody>
                    <a:bodyPr/>
                    <a:lstStyle/>
                    <a:p>
                      <a:pPr algn="ctr" fontAlgn="b"/>
                      <a:r>
                        <a:rPr lang="ru-RU" sz="1600" b="0" i="0" u="none" strike="noStrike" dirty="0">
                          <a:solidFill>
                            <a:srgbClr val="000000"/>
                          </a:solidFill>
                          <a:latin typeface="Arial" pitchFamily="34" charset="0"/>
                          <a:cs typeface="Arial" pitchFamily="34" charset="0"/>
                        </a:rPr>
                        <a:t>2021 год</a:t>
                      </a:r>
                    </a:p>
                  </a:txBody>
                  <a:tcPr marL="4281" marR="4281" marT="4281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h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 gridSpan="4">
                  <a:txBody>
                    <a:bodyPr/>
                    <a:lstStyle/>
                    <a:p>
                      <a:pPr algn="ctr" fontAlgn="b"/>
                      <a:r>
                        <a:rPr lang="ru-RU" sz="1600" b="0" i="0" u="none" strike="noStrike" smtClean="0">
                          <a:solidFill>
                            <a:srgbClr val="000000"/>
                          </a:solidFill>
                          <a:latin typeface="Arial" pitchFamily="34" charset="0"/>
                          <a:cs typeface="Arial" pitchFamily="34" charset="0"/>
                        </a:rPr>
                        <a:t>2022 год</a:t>
                      </a:r>
                      <a:endParaRPr lang="ru-RU" sz="1600" b="0" i="0" u="none" strike="noStrike" dirty="0">
                        <a:solidFill>
                          <a:srgbClr val="000000"/>
                        </a:solidFill>
                        <a:latin typeface="Arial" pitchFamily="34" charset="0"/>
                        <a:cs typeface="Arial" pitchFamily="34" charset="0"/>
                      </a:endParaRPr>
                    </a:p>
                  </a:txBody>
                  <a:tcPr marL="4281" marR="4281" marT="4281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h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</a:tr>
              <a:tr h="361565">
                <a:tc v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 rowSpan="2">
                  <a:txBody>
                    <a:bodyPr/>
                    <a:lstStyle/>
                    <a:p>
                      <a:pPr algn="ctr" fontAlgn="b"/>
                      <a:r>
                        <a:rPr lang="ru-RU" sz="1000" b="0" i="0" u="none" strike="noStrike" dirty="0">
                          <a:solidFill>
                            <a:srgbClr val="000000"/>
                          </a:solidFill>
                          <a:latin typeface="Arial" pitchFamily="34" charset="0"/>
                          <a:cs typeface="Arial" pitchFamily="34" charset="0"/>
                        </a:rPr>
                        <a:t>план          </a:t>
                      </a:r>
                    </a:p>
                  </a:txBody>
                  <a:tcPr marL="4281" marR="4281" marT="4281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rowSpan="2">
                  <a:txBody>
                    <a:bodyPr/>
                    <a:lstStyle/>
                    <a:p>
                      <a:pPr algn="ctr" fontAlgn="b"/>
                      <a:r>
                        <a:rPr lang="ru-RU" sz="1000" b="0" i="0" u="none" strike="noStrike" dirty="0">
                          <a:solidFill>
                            <a:srgbClr val="000000"/>
                          </a:solidFill>
                          <a:latin typeface="Arial" pitchFamily="34" charset="0"/>
                          <a:cs typeface="Arial" pitchFamily="34" charset="0"/>
                        </a:rPr>
                        <a:t>касса</a:t>
                      </a:r>
                    </a:p>
                  </a:txBody>
                  <a:tcPr marL="4281" marR="4281" marT="4281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gridSpan="2">
                  <a:txBody>
                    <a:bodyPr/>
                    <a:lstStyle/>
                    <a:p>
                      <a:pPr algn="ctr" fontAlgn="b"/>
                      <a:r>
                        <a:rPr lang="ru-RU" sz="1000" b="0" i="0" u="none" strike="noStrike" dirty="0">
                          <a:solidFill>
                            <a:srgbClr val="000000"/>
                          </a:solidFill>
                          <a:latin typeface="Arial" pitchFamily="34" charset="0"/>
                          <a:cs typeface="Arial" pitchFamily="34" charset="0"/>
                        </a:rPr>
                        <a:t>исполнение</a:t>
                      </a:r>
                    </a:p>
                  </a:txBody>
                  <a:tcPr marL="4281" marR="4281" marT="4281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h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 rowSpan="2">
                  <a:txBody>
                    <a:bodyPr/>
                    <a:lstStyle/>
                    <a:p>
                      <a:pPr algn="ctr" fontAlgn="b"/>
                      <a:r>
                        <a:rPr lang="ru-RU" sz="1000" b="0" i="0" u="none" strike="noStrike">
                          <a:solidFill>
                            <a:srgbClr val="000000"/>
                          </a:solidFill>
                          <a:latin typeface="Arial" pitchFamily="34" charset="0"/>
                          <a:cs typeface="Arial" pitchFamily="34" charset="0"/>
                        </a:rPr>
                        <a:t>план          </a:t>
                      </a:r>
                    </a:p>
                  </a:txBody>
                  <a:tcPr marL="4281" marR="4281" marT="4281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rowSpan="2">
                  <a:txBody>
                    <a:bodyPr/>
                    <a:lstStyle/>
                    <a:p>
                      <a:pPr algn="ctr" fontAlgn="b"/>
                      <a:r>
                        <a:rPr lang="ru-RU" sz="1000" b="0" i="0" u="none" strike="noStrike">
                          <a:solidFill>
                            <a:srgbClr val="000000"/>
                          </a:solidFill>
                          <a:latin typeface="Arial" pitchFamily="34" charset="0"/>
                          <a:cs typeface="Arial" pitchFamily="34" charset="0"/>
                        </a:rPr>
                        <a:t>касса</a:t>
                      </a:r>
                    </a:p>
                  </a:txBody>
                  <a:tcPr marL="4281" marR="4281" marT="4281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gridSpan="2">
                  <a:txBody>
                    <a:bodyPr/>
                    <a:lstStyle/>
                    <a:p>
                      <a:pPr algn="ctr" fontAlgn="b"/>
                      <a:r>
                        <a:rPr lang="ru-RU" sz="1000" b="0" i="0" u="none" strike="noStrike" dirty="0">
                          <a:solidFill>
                            <a:srgbClr val="000000"/>
                          </a:solidFill>
                          <a:latin typeface="Arial" pitchFamily="34" charset="0"/>
                          <a:cs typeface="Arial" pitchFamily="34" charset="0"/>
                        </a:rPr>
                        <a:t>исполнение</a:t>
                      </a:r>
                    </a:p>
                  </a:txBody>
                  <a:tcPr marL="4281" marR="4281" marT="4281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h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 rowSpan="2">
                  <a:txBody>
                    <a:bodyPr/>
                    <a:lstStyle/>
                    <a:p>
                      <a:pPr algn="ctr" fontAlgn="b"/>
                      <a:r>
                        <a:rPr lang="ru-RU" sz="1000" b="0" i="0" u="none" strike="noStrike" dirty="0">
                          <a:solidFill>
                            <a:srgbClr val="000000"/>
                          </a:solidFill>
                          <a:latin typeface="Arial" pitchFamily="34" charset="0"/>
                          <a:cs typeface="Arial" pitchFamily="34" charset="0"/>
                        </a:rPr>
                        <a:t>план          </a:t>
                      </a:r>
                    </a:p>
                  </a:txBody>
                  <a:tcPr marL="4281" marR="4281" marT="4281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rowSpan="2">
                  <a:txBody>
                    <a:bodyPr/>
                    <a:lstStyle/>
                    <a:p>
                      <a:pPr algn="ctr" fontAlgn="b"/>
                      <a:r>
                        <a:rPr lang="ru-RU" sz="1000" b="0" i="0" u="none" strike="noStrike" dirty="0">
                          <a:solidFill>
                            <a:srgbClr val="000000"/>
                          </a:solidFill>
                          <a:latin typeface="Arial" pitchFamily="34" charset="0"/>
                          <a:cs typeface="Arial" pitchFamily="34" charset="0"/>
                        </a:rPr>
                        <a:t>касса</a:t>
                      </a:r>
                    </a:p>
                  </a:txBody>
                  <a:tcPr marL="4281" marR="4281" marT="4281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gridSpan="2">
                  <a:txBody>
                    <a:bodyPr/>
                    <a:lstStyle/>
                    <a:p>
                      <a:pPr algn="ctr" fontAlgn="b"/>
                      <a:r>
                        <a:rPr lang="ru-RU" sz="1000" b="0" i="0" u="none" strike="noStrike" dirty="0">
                          <a:solidFill>
                            <a:srgbClr val="000000"/>
                          </a:solidFill>
                          <a:latin typeface="Arial" pitchFamily="34" charset="0"/>
                          <a:cs typeface="Arial" pitchFamily="34" charset="0"/>
                        </a:rPr>
                        <a:t>исполнение</a:t>
                      </a:r>
                    </a:p>
                  </a:txBody>
                  <a:tcPr marL="4281" marR="4281" marT="4281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h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 rowSpan="2">
                  <a:txBody>
                    <a:bodyPr/>
                    <a:lstStyle/>
                    <a:p>
                      <a:pPr algn="ctr" fontAlgn="b"/>
                      <a:r>
                        <a:rPr lang="ru-RU" sz="1000" b="0" i="0" u="none" strike="noStrike" dirty="0">
                          <a:solidFill>
                            <a:srgbClr val="000000"/>
                          </a:solidFill>
                          <a:latin typeface="Arial" pitchFamily="34" charset="0"/>
                          <a:cs typeface="Arial" pitchFamily="34" charset="0"/>
                        </a:rPr>
                        <a:t>план          </a:t>
                      </a:r>
                    </a:p>
                  </a:txBody>
                  <a:tcPr marL="4281" marR="4281" marT="4281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rowSpan="2">
                  <a:txBody>
                    <a:bodyPr/>
                    <a:lstStyle/>
                    <a:p>
                      <a:pPr algn="ctr" fontAlgn="b"/>
                      <a:r>
                        <a:rPr lang="ru-RU" sz="1000" b="0" i="0" u="none" strike="noStrike" dirty="0">
                          <a:solidFill>
                            <a:srgbClr val="000000"/>
                          </a:solidFill>
                          <a:latin typeface="Arial" pitchFamily="34" charset="0"/>
                          <a:cs typeface="Arial" pitchFamily="34" charset="0"/>
                        </a:rPr>
                        <a:t>касса</a:t>
                      </a:r>
                    </a:p>
                  </a:txBody>
                  <a:tcPr marL="4281" marR="4281" marT="4281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gridSpan="2">
                  <a:txBody>
                    <a:bodyPr/>
                    <a:lstStyle/>
                    <a:p>
                      <a:pPr algn="ctr" fontAlgn="b"/>
                      <a:r>
                        <a:rPr lang="ru-RU" sz="1000" b="0" i="0" u="none" strike="noStrike" dirty="0">
                          <a:solidFill>
                            <a:srgbClr val="000000"/>
                          </a:solidFill>
                          <a:latin typeface="Arial" pitchFamily="34" charset="0"/>
                          <a:cs typeface="Arial" pitchFamily="34" charset="0"/>
                        </a:rPr>
                        <a:t>исполнение</a:t>
                      </a:r>
                    </a:p>
                  </a:txBody>
                  <a:tcPr marL="4281" marR="4281" marT="4281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h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 rowSpan="2">
                  <a:txBody>
                    <a:bodyPr/>
                    <a:lstStyle/>
                    <a:p>
                      <a:pPr algn="ctr" fontAlgn="b"/>
                      <a:r>
                        <a:rPr lang="ru-RU" sz="1000" b="0" i="0" u="none" strike="noStrike" dirty="0">
                          <a:solidFill>
                            <a:srgbClr val="000000"/>
                          </a:solidFill>
                          <a:latin typeface="Arial" pitchFamily="34" charset="0"/>
                          <a:cs typeface="Arial" pitchFamily="34" charset="0"/>
                        </a:rPr>
                        <a:t>план          </a:t>
                      </a:r>
                    </a:p>
                  </a:txBody>
                  <a:tcPr marL="4281" marR="4281" marT="4281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rowSpan="2">
                  <a:txBody>
                    <a:bodyPr/>
                    <a:lstStyle/>
                    <a:p>
                      <a:pPr algn="ctr" fontAlgn="b"/>
                      <a:r>
                        <a:rPr lang="ru-RU" sz="1000" b="0" i="0" u="none" strike="noStrike" dirty="0">
                          <a:solidFill>
                            <a:srgbClr val="000000"/>
                          </a:solidFill>
                          <a:latin typeface="Arial" pitchFamily="34" charset="0"/>
                          <a:cs typeface="Arial" pitchFamily="34" charset="0"/>
                        </a:rPr>
                        <a:t>касса</a:t>
                      </a:r>
                    </a:p>
                  </a:txBody>
                  <a:tcPr marL="4281" marR="4281" marT="4281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gridSpan="2">
                  <a:txBody>
                    <a:bodyPr/>
                    <a:lstStyle/>
                    <a:p>
                      <a:pPr algn="ctr" fontAlgn="b"/>
                      <a:r>
                        <a:rPr lang="ru-RU" sz="1000" b="0" i="0" u="none" strike="noStrike" dirty="0">
                          <a:solidFill>
                            <a:srgbClr val="000000"/>
                          </a:solidFill>
                          <a:latin typeface="Arial" pitchFamily="34" charset="0"/>
                          <a:cs typeface="Arial" pitchFamily="34" charset="0"/>
                        </a:rPr>
                        <a:t>исполнение</a:t>
                      </a:r>
                    </a:p>
                  </a:txBody>
                  <a:tcPr marL="4281" marR="4281" marT="4281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h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</a:tr>
              <a:tr h="958146">
                <a:tc v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 v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 v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ru-RU" sz="1000" b="0" i="0" u="none" strike="noStrike" dirty="0" err="1" smtClean="0">
                          <a:solidFill>
                            <a:srgbClr val="000000"/>
                          </a:solidFill>
                          <a:latin typeface="Arial" pitchFamily="34" charset="0"/>
                          <a:cs typeface="Arial" pitchFamily="34" charset="0"/>
                        </a:rPr>
                        <a:t>Тыс</a:t>
                      </a:r>
                      <a:endParaRPr lang="ru-RU" sz="1000" b="0" i="0" u="none" strike="noStrike" dirty="0" smtClean="0">
                        <a:solidFill>
                          <a:srgbClr val="000000"/>
                        </a:solidFill>
                        <a:latin typeface="Arial" pitchFamily="34" charset="0"/>
                        <a:cs typeface="Arial" pitchFamily="34" charset="0"/>
                      </a:endParaRPr>
                    </a:p>
                    <a:p>
                      <a:pPr algn="ctr" fontAlgn="b"/>
                      <a:r>
                        <a:rPr lang="ru-RU" sz="1000" b="0" i="0" u="none" strike="noStrike" dirty="0" smtClean="0">
                          <a:solidFill>
                            <a:srgbClr val="000000"/>
                          </a:solidFill>
                          <a:latin typeface="Arial" pitchFamily="34" charset="0"/>
                          <a:cs typeface="Arial" pitchFamily="34" charset="0"/>
                        </a:rPr>
                        <a:t>.руб.</a:t>
                      </a:r>
                      <a:endParaRPr lang="ru-RU" sz="1000" b="0" i="0" u="none" strike="noStrike" dirty="0">
                        <a:solidFill>
                          <a:srgbClr val="000000"/>
                        </a:solidFill>
                        <a:latin typeface="Arial" pitchFamily="34" charset="0"/>
                        <a:cs typeface="Arial" pitchFamily="34" charset="0"/>
                      </a:endParaRPr>
                    </a:p>
                  </a:txBody>
                  <a:tcPr marL="4281" marR="4281" marT="4281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ru-RU" sz="1000" b="0" i="0" u="none" strike="noStrike" dirty="0" smtClean="0">
                          <a:solidFill>
                            <a:srgbClr val="000000"/>
                          </a:solidFill>
                          <a:latin typeface="Arial" pitchFamily="34" charset="0"/>
                          <a:cs typeface="Arial" pitchFamily="34" charset="0"/>
                        </a:rPr>
                        <a:t>    %</a:t>
                      </a:r>
                      <a:endParaRPr lang="ru-RU" sz="1000" b="0" i="0" u="none" strike="noStrike" dirty="0">
                        <a:solidFill>
                          <a:srgbClr val="000000"/>
                        </a:solidFill>
                        <a:latin typeface="Arial" pitchFamily="34" charset="0"/>
                        <a:cs typeface="Arial" pitchFamily="34" charset="0"/>
                      </a:endParaRPr>
                    </a:p>
                  </a:txBody>
                  <a:tcPr marL="4281" marR="4281" marT="4281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v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 v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ru-RU" sz="1000" b="0" i="0" u="none" strike="noStrike" dirty="0">
                          <a:solidFill>
                            <a:srgbClr val="000000"/>
                          </a:solidFill>
                          <a:latin typeface="Arial" pitchFamily="34" charset="0"/>
                          <a:cs typeface="Arial" pitchFamily="34" charset="0"/>
                        </a:rPr>
                        <a:t>тыс</a:t>
                      </a:r>
                      <a:r>
                        <a:rPr lang="ru-RU" sz="1000" b="0" i="0" u="none" strike="noStrike" dirty="0" smtClean="0">
                          <a:solidFill>
                            <a:srgbClr val="000000"/>
                          </a:solidFill>
                          <a:latin typeface="Arial" pitchFamily="34" charset="0"/>
                          <a:cs typeface="Arial" pitchFamily="34" charset="0"/>
                        </a:rPr>
                        <a:t>.</a:t>
                      </a:r>
                    </a:p>
                    <a:p>
                      <a:pPr algn="ctr" fontAlgn="b"/>
                      <a:r>
                        <a:rPr lang="ru-RU" sz="1000" b="0" i="0" u="none" strike="noStrike" dirty="0" smtClean="0">
                          <a:solidFill>
                            <a:srgbClr val="000000"/>
                          </a:solidFill>
                          <a:latin typeface="Arial" pitchFamily="34" charset="0"/>
                          <a:cs typeface="Arial" pitchFamily="34" charset="0"/>
                        </a:rPr>
                        <a:t>Руб.</a:t>
                      </a:r>
                      <a:endParaRPr lang="ru-RU" sz="1000" b="0" i="0" u="none" strike="noStrike" dirty="0">
                        <a:solidFill>
                          <a:srgbClr val="000000"/>
                        </a:solidFill>
                        <a:latin typeface="Arial" pitchFamily="34" charset="0"/>
                        <a:cs typeface="Arial" pitchFamily="34" charset="0"/>
                      </a:endParaRPr>
                    </a:p>
                  </a:txBody>
                  <a:tcPr marL="4281" marR="4281" marT="4281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ru-RU" sz="1000" b="0" i="0" u="none" strike="noStrike" dirty="0" smtClean="0">
                          <a:solidFill>
                            <a:srgbClr val="000000"/>
                          </a:solidFill>
                          <a:latin typeface="Arial" pitchFamily="34" charset="0"/>
                          <a:cs typeface="Arial" pitchFamily="34" charset="0"/>
                        </a:rPr>
                        <a:t>    %</a:t>
                      </a:r>
                      <a:endParaRPr lang="ru-RU" sz="1000" b="0" i="0" u="none" strike="noStrike" dirty="0">
                        <a:solidFill>
                          <a:srgbClr val="000000"/>
                        </a:solidFill>
                        <a:latin typeface="Arial" pitchFamily="34" charset="0"/>
                        <a:cs typeface="Arial" pitchFamily="34" charset="0"/>
                      </a:endParaRPr>
                    </a:p>
                  </a:txBody>
                  <a:tcPr marL="4281" marR="4281" marT="4281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v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 v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ru-RU" sz="1000" b="0" i="0" u="none" strike="noStrike" dirty="0">
                          <a:solidFill>
                            <a:srgbClr val="000000"/>
                          </a:solidFill>
                          <a:latin typeface="Arial" pitchFamily="34" charset="0"/>
                          <a:cs typeface="Arial" pitchFamily="34" charset="0"/>
                        </a:rPr>
                        <a:t>тыс</a:t>
                      </a:r>
                      <a:r>
                        <a:rPr lang="ru-RU" sz="1000" b="0" i="0" u="none" strike="noStrike" dirty="0" smtClean="0">
                          <a:solidFill>
                            <a:srgbClr val="000000"/>
                          </a:solidFill>
                          <a:latin typeface="Arial" pitchFamily="34" charset="0"/>
                          <a:cs typeface="Arial" pitchFamily="34" charset="0"/>
                        </a:rPr>
                        <a:t>.</a:t>
                      </a:r>
                    </a:p>
                    <a:p>
                      <a:pPr algn="ctr" fontAlgn="b"/>
                      <a:r>
                        <a:rPr lang="ru-RU" sz="1000" b="0" i="0" u="none" strike="noStrike" dirty="0" smtClean="0">
                          <a:solidFill>
                            <a:srgbClr val="000000"/>
                          </a:solidFill>
                          <a:latin typeface="Arial" pitchFamily="34" charset="0"/>
                          <a:cs typeface="Arial" pitchFamily="34" charset="0"/>
                        </a:rPr>
                        <a:t>Руб.</a:t>
                      </a:r>
                      <a:endParaRPr lang="ru-RU" sz="1000" b="0" i="0" u="none" strike="noStrike" dirty="0">
                        <a:solidFill>
                          <a:srgbClr val="000000"/>
                        </a:solidFill>
                        <a:latin typeface="Arial" pitchFamily="34" charset="0"/>
                        <a:cs typeface="Arial" pitchFamily="34" charset="0"/>
                      </a:endParaRPr>
                    </a:p>
                  </a:txBody>
                  <a:tcPr marL="4281" marR="4281" marT="4281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ru-RU" sz="1000" b="0" i="0" u="none" strike="noStrike" dirty="0" smtClean="0">
                          <a:solidFill>
                            <a:srgbClr val="000000"/>
                          </a:solidFill>
                          <a:latin typeface="Arial" pitchFamily="34" charset="0"/>
                          <a:cs typeface="Arial" pitchFamily="34" charset="0"/>
                        </a:rPr>
                        <a:t>    %</a:t>
                      </a:r>
                      <a:endParaRPr lang="ru-RU" sz="1000" b="0" i="0" u="none" strike="noStrike" dirty="0">
                        <a:solidFill>
                          <a:srgbClr val="000000"/>
                        </a:solidFill>
                        <a:latin typeface="Arial" pitchFamily="34" charset="0"/>
                        <a:cs typeface="Arial" pitchFamily="34" charset="0"/>
                      </a:endParaRPr>
                    </a:p>
                  </a:txBody>
                  <a:tcPr marL="4281" marR="4281" marT="4281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v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 v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ru-RU" sz="1000" b="0" i="0" u="none" strike="noStrike" dirty="0" err="1" smtClean="0">
                          <a:solidFill>
                            <a:srgbClr val="000000"/>
                          </a:solidFill>
                          <a:latin typeface="Arial" pitchFamily="34" charset="0"/>
                          <a:cs typeface="Arial" pitchFamily="34" charset="0"/>
                        </a:rPr>
                        <a:t>Тыс</a:t>
                      </a:r>
                      <a:endParaRPr lang="ru-RU" sz="1000" b="0" i="0" u="none" strike="noStrike" dirty="0" smtClean="0">
                        <a:solidFill>
                          <a:srgbClr val="000000"/>
                        </a:solidFill>
                        <a:latin typeface="Arial" pitchFamily="34" charset="0"/>
                        <a:cs typeface="Arial" pitchFamily="34" charset="0"/>
                      </a:endParaRPr>
                    </a:p>
                    <a:p>
                      <a:pPr algn="ctr" fontAlgn="b"/>
                      <a:r>
                        <a:rPr lang="ru-RU" sz="1000" b="0" i="0" u="none" strike="noStrike" dirty="0" smtClean="0">
                          <a:solidFill>
                            <a:srgbClr val="000000"/>
                          </a:solidFill>
                          <a:latin typeface="Arial" pitchFamily="34" charset="0"/>
                          <a:cs typeface="Arial" pitchFamily="34" charset="0"/>
                        </a:rPr>
                        <a:t>.руб.</a:t>
                      </a:r>
                      <a:endParaRPr lang="ru-RU" sz="1000" b="0" i="0" u="none" strike="noStrike" dirty="0">
                        <a:solidFill>
                          <a:srgbClr val="000000"/>
                        </a:solidFill>
                        <a:latin typeface="Arial" pitchFamily="34" charset="0"/>
                        <a:cs typeface="Arial" pitchFamily="34" charset="0"/>
                      </a:endParaRPr>
                    </a:p>
                  </a:txBody>
                  <a:tcPr marL="4281" marR="4281" marT="4281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ru-RU" sz="1000" b="0" i="0" u="none" strike="noStrike" dirty="0" smtClean="0">
                          <a:solidFill>
                            <a:srgbClr val="000000"/>
                          </a:solidFill>
                          <a:latin typeface="Arial" pitchFamily="34" charset="0"/>
                          <a:cs typeface="Arial" pitchFamily="34" charset="0"/>
                        </a:rPr>
                        <a:t>    %</a:t>
                      </a:r>
                      <a:endParaRPr lang="ru-RU" sz="1000" b="0" i="0" u="none" strike="noStrike" dirty="0">
                        <a:solidFill>
                          <a:srgbClr val="000000"/>
                        </a:solidFill>
                        <a:latin typeface="Arial" pitchFamily="34" charset="0"/>
                        <a:cs typeface="Arial" pitchFamily="34" charset="0"/>
                      </a:endParaRPr>
                    </a:p>
                  </a:txBody>
                  <a:tcPr marL="4281" marR="4281" marT="4281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v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 v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ru-RU" sz="1000" b="0" i="0" u="none" strike="noStrike" dirty="0">
                          <a:solidFill>
                            <a:srgbClr val="000000"/>
                          </a:solidFill>
                          <a:latin typeface="Arial" pitchFamily="34" charset="0"/>
                          <a:cs typeface="Arial" pitchFamily="34" charset="0"/>
                        </a:rPr>
                        <a:t>тыс</a:t>
                      </a:r>
                      <a:r>
                        <a:rPr lang="ru-RU" sz="1000" b="0" i="0" u="none" strike="noStrike" dirty="0" smtClean="0">
                          <a:solidFill>
                            <a:srgbClr val="000000"/>
                          </a:solidFill>
                          <a:latin typeface="Arial" pitchFamily="34" charset="0"/>
                          <a:cs typeface="Arial" pitchFamily="34" charset="0"/>
                        </a:rPr>
                        <a:t>.</a:t>
                      </a:r>
                    </a:p>
                    <a:p>
                      <a:pPr algn="ctr" fontAlgn="b"/>
                      <a:r>
                        <a:rPr lang="ru-RU" sz="1000" b="0" i="0" u="none" strike="noStrike" dirty="0" smtClean="0">
                          <a:solidFill>
                            <a:srgbClr val="000000"/>
                          </a:solidFill>
                          <a:latin typeface="Arial" pitchFamily="34" charset="0"/>
                          <a:cs typeface="Arial" pitchFamily="34" charset="0"/>
                        </a:rPr>
                        <a:t>Руб.</a:t>
                      </a:r>
                      <a:endParaRPr lang="ru-RU" sz="1000" b="0" i="0" u="none" strike="noStrike" dirty="0">
                        <a:solidFill>
                          <a:srgbClr val="000000"/>
                        </a:solidFill>
                        <a:latin typeface="Arial" pitchFamily="34" charset="0"/>
                        <a:cs typeface="Arial" pitchFamily="34" charset="0"/>
                      </a:endParaRPr>
                    </a:p>
                  </a:txBody>
                  <a:tcPr marL="4281" marR="4281" marT="4281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ru-RU" sz="1000" b="0" i="0" u="none" strike="noStrike" dirty="0" smtClean="0">
                          <a:solidFill>
                            <a:srgbClr val="000000"/>
                          </a:solidFill>
                          <a:latin typeface="Arial" pitchFamily="34" charset="0"/>
                          <a:cs typeface="Arial" pitchFamily="34" charset="0"/>
                        </a:rPr>
                        <a:t>     %</a:t>
                      </a:r>
                      <a:endParaRPr lang="ru-RU" sz="1000" b="0" i="0" u="none" strike="noStrike" dirty="0">
                        <a:solidFill>
                          <a:srgbClr val="000000"/>
                        </a:solidFill>
                        <a:latin typeface="Arial" pitchFamily="34" charset="0"/>
                        <a:cs typeface="Arial" pitchFamily="34" charset="0"/>
                      </a:endParaRPr>
                    </a:p>
                  </a:txBody>
                  <a:tcPr marL="4281" marR="4281" marT="4281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1477450">
                <a:tc>
                  <a:txBody>
                    <a:bodyPr/>
                    <a:lstStyle/>
                    <a:p>
                      <a:pPr algn="l" fontAlgn="b"/>
                      <a:r>
                        <a:rPr lang="ru-RU" sz="1100" b="0" i="0" u="none" strike="noStrike" dirty="0">
                          <a:solidFill>
                            <a:srgbClr val="000000"/>
                          </a:solidFill>
                          <a:latin typeface="Arial" pitchFamily="34" charset="0"/>
                          <a:cs typeface="Arial" pitchFamily="34" charset="0"/>
                        </a:rPr>
                        <a:t>доходы</a:t>
                      </a:r>
                    </a:p>
                  </a:txBody>
                  <a:tcPr marL="4281" marR="4281" marT="4281" marB="0" vert="wordArtVert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ru-RU" sz="1200" b="0" i="0" u="none" strike="noStrike" dirty="0">
                          <a:solidFill>
                            <a:srgbClr val="000000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6296,6</a:t>
                      </a:r>
                    </a:p>
                  </a:txBody>
                  <a:tcPr marL="4281" marR="4281" marT="4281" marB="0" vert="wordArtVert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ru-RU" sz="1200" b="0" i="0" u="none" strike="noStrike" dirty="0">
                          <a:solidFill>
                            <a:srgbClr val="000000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6105,2</a:t>
                      </a:r>
                    </a:p>
                  </a:txBody>
                  <a:tcPr marL="4281" marR="4281" marT="4281" marB="0" vert="wordArtVert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ru-RU" sz="1200" b="0" i="0" u="none" strike="noStrike" dirty="0">
                          <a:solidFill>
                            <a:srgbClr val="000000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-191,4</a:t>
                      </a:r>
                    </a:p>
                  </a:txBody>
                  <a:tcPr marL="4281" marR="4281" marT="4281" marB="0" vert="wordArtVert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ru-RU" sz="1200" b="0" i="0" u="none" strike="noStrike" dirty="0">
                          <a:solidFill>
                            <a:srgbClr val="000000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97,0</a:t>
                      </a:r>
                    </a:p>
                  </a:txBody>
                  <a:tcPr marL="4281" marR="4281" marT="4281" marB="0" vert="wordArtVert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ru-RU" sz="1200" b="0" i="0" u="none" strike="noStrike" dirty="0">
                          <a:solidFill>
                            <a:srgbClr val="000000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9448,5</a:t>
                      </a:r>
                    </a:p>
                  </a:txBody>
                  <a:tcPr marL="4281" marR="4281" marT="4281" marB="0" vert="wordArtVert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ru-RU" sz="1200" b="0" i="0" u="none" strike="noStrike" dirty="0">
                          <a:solidFill>
                            <a:srgbClr val="000000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7075</a:t>
                      </a:r>
                    </a:p>
                  </a:txBody>
                  <a:tcPr marL="4281" marR="4281" marT="4281" marB="0" vert="wordArtVert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ru-RU" sz="1200" b="0" i="0" u="none" strike="noStrike" dirty="0">
                          <a:solidFill>
                            <a:srgbClr val="000000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-2373,5</a:t>
                      </a:r>
                    </a:p>
                  </a:txBody>
                  <a:tcPr marL="4281" marR="4281" marT="4281" marB="0" vert="wordArtVert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ru-RU" sz="1200" b="0" i="0" u="none" strike="noStrike" dirty="0">
                          <a:solidFill>
                            <a:srgbClr val="000000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74,9</a:t>
                      </a:r>
                    </a:p>
                  </a:txBody>
                  <a:tcPr marL="4281" marR="4281" marT="4281" marB="0" vert="wordArtVert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ru-RU" sz="1200" b="0" i="0" u="none" strike="noStrike" dirty="0">
                          <a:solidFill>
                            <a:srgbClr val="000000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10506,2</a:t>
                      </a:r>
                    </a:p>
                  </a:txBody>
                  <a:tcPr marL="4281" marR="4281" marT="4281" marB="0" vert="wordArtVert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ru-RU" sz="1200" b="0" i="0" u="none" strike="noStrike" dirty="0">
                          <a:solidFill>
                            <a:srgbClr val="000000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7997,8</a:t>
                      </a:r>
                    </a:p>
                  </a:txBody>
                  <a:tcPr marL="4281" marR="4281" marT="4281" marB="0" vert="wordArtVert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ru-RU" sz="1200" b="0" i="0" u="none" strike="noStrike" dirty="0">
                          <a:solidFill>
                            <a:srgbClr val="000000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-2508,4</a:t>
                      </a:r>
                    </a:p>
                  </a:txBody>
                  <a:tcPr marL="4281" marR="4281" marT="4281" marB="0" vert="wordArtVert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ru-RU" sz="1200" b="0" i="0" u="none" strike="noStrike" dirty="0">
                          <a:solidFill>
                            <a:srgbClr val="000000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76,1</a:t>
                      </a:r>
                    </a:p>
                  </a:txBody>
                  <a:tcPr marL="4281" marR="4281" marT="4281" marB="0" vert="wordArtVert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ru-RU" sz="1200" b="0" i="0" u="none" strike="noStrike" dirty="0">
                          <a:solidFill>
                            <a:srgbClr val="000000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24299,7</a:t>
                      </a:r>
                    </a:p>
                  </a:txBody>
                  <a:tcPr marL="4281" marR="4281" marT="4281" marB="0" vert="wordArtVert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ru-RU" sz="1200" b="0" i="0" u="none" strike="noStrike" dirty="0">
                          <a:solidFill>
                            <a:srgbClr val="000000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23990,4</a:t>
                      </a:r>
                    </a:p>
                  </a:txBody>
                  <a:tcPr marL="4281" marR="4281" marT="4281" marB="0" vert="wordArtVert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ru-RU" sz="1200" b="0" i="0" u="none" strike="noStrike" dirty="0">
                          <a:solidFill>
                            <a:srgbClr val="000000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-309,3</a:t>
                      </a:r>
                    </a:p>
                  </a:txBody>
                  <a:tcPr marL="4281" marR="4281" marT="4281" marB="0" vert="wordArtVert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ru-RU" sz="1200" b="0" i="0" u="none" strike="noStrike" dirty="0">
                          <a:solidFill>
                            <a:srgbClr val="000000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98,7</a:t>
                      </a:r>
                    </a:p>
                  </a:txBody>
                  <a:tcPr marL="4281" marR="4281" marT="4281" marB="0" vert="wordArtVert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ru-RU" sz="1200" b="0" i="0" u="none" strike="noStrike" dirty="0">
                          <a:solidFill>
                            <a:srgbClr val="000000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11633,7</a:t>
                      </a:r>
                    </a:p>
                  </a:txBody>
                  <a:tcPr marL="4281" marR="4281" marT="4281" marB="0" vert="wordArtVert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ru-RU" sz="1200" b="0" i="0" u="none" strike="noStrike" dirty="0">
                          <a:solidFill>
                            <a:srgbClr val="000000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11773,8</a:t>
                      </a:r>
                    </a:p>
                  </a:txBody>
                  <a:tcPr marL="4281" marR="4281" marT="4281" marB="0" vert="wordArtVert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ru-RU" sz="1200" b="0" i="0" u="none" strike="noStrike" dirty="0">
                          <a:solidFill>
                            <a:srgbClr val="000000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140,1</a:t>
                      </a:r>
                    </a:p>
                  </a:txBody>
                  <a:tcPr marL="4281" marR="4281" marT="4281" marB="0" vert="wordArtVert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ru-RU" sz="1200" b="0" i="0" u="none" strike="noStrike" dirty="0">
                          <a:solidFill>
                            <a:srgbClr val="000000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101,2</a:t>
                      </a:r>
                    </a:p>
                  </a:txBody>
                  <a:tcPr marL="4281" marR="4281" marT="4281" marB="0" vert="wordArtVert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1643074">
                <a:tc>
                  <a:txBody>
                    <a:bodyPr/>
                    <a:lstStyle/>
                    <a:p>
                      <a:pPr algn="l" fontAlgn="b"/>
                      <a:r>
                        <a:rPr lang="ru-RU" sz="1100" b="0" i="0" u="none" strike="noStrike" dirty="0">
                          <a:solidFill>
                            <a:srgbClr val="000000"/>
                          </a:solidFill>
                          <a:latin typeface="Arial" pitchFamily="34" charset="0"/>
                          <a:cs typeface="Arial" pitchFamily="34" charset="0"/>
                        </a:rPr>
                        <a:t>расходы </a:t>
                      </a:r>
                    </a:p>
                  </a:txBody>
                  <a:tcPr marL="4281" marR="4281" marT="4281" marB="0" vert="wordArtVert" anchor="b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ru-RU" sz="1200" b="0" i="0" u="none" strike="noStrike">
                          <a:solidFill>
                            <a:srgbClr val="000000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6577</a:t>
                      </a:r>
                    </a:p>
                  </a:txBody>
                  <a:tcPr marL="4281" marR="4281" marT="4281" marB="0" vert="wordArtVert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ru-RU" sz="1200" b="0" i="0" u="none" strike="noStrike">
                          <a:solidFill>
                            <a:srgbClr val="000000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5803,5</a:t>
                      </a:r>
                    </a:p>
                  </a:txBody>
                  <a:tcPr marL="4281" marR="4281" marT="4281" marB="0" vert="wordArtVert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ru-RU" sz="1200" b="0" i="0" u="none" strike="noStrike">
                          <a:solidFill>
                            <a:srgbClr val="000000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-773,5</a:t>
                      </a:r>
                    </a:p>
                  </a:txBody>
                  <a:tcPr marL="4281" marR="4281" marT="4281" marB="0" vert="wordArtVert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ru-RU" sz="1200" b="0" i="0" u="none" strike="noStrike">
                          <a:solidFill>
                            <a:srgbClr val="000000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88,2</a:t>
                      </a:r>
                    </a:p>
                  </a:txBody>
                  <a:tcPr marL="4281" marR="4281" marT="4281" marB="0" vert="wordArtVert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ru-RU" sz="1200" b="0" i="0" u="none" strike="noStrike">
                          <a:solidFill>
                            <a:srgbClr val="000000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9448,5</a:t>
                      </a:r>
                    </a:p>
                  </a:txBody>
                  <a:tcPr marL="4281" marR="4281" marT="4281" marB="0" vert="wordArtVert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ru-RU" sz="1200" b="0" i="0" u="none" strike="noStrike">
                          <a:solidFill>
                            <a:srgbClr val="000000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6643,6</a:t>
                      </a:r>
                    </a:p>
                  </a:txBody>
                  <a:tcPr marL="4281" marR="4281" marT="4281" marB="0" vert="wordArtVert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ru-RU" sz="1200" b="0" i="0" u="none" strike="noStrike">
                          <a:solidFill>
                            <a:srgbClr val="000000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-2804,9</a:t>
                      </a:r>
                    </a:p>
                  </a:txBody>
                  <a:tcPr marL="4281" marR="4281" marT="4281" marB="0" vert="wordArtVert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ru-RU" sz="1200" b="0" i="0" u="none" strike="noStrike">
                          <a:solidFill>
                            <a:srgbClr val="000000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70,3</a:t>
                      </a:r>
                    </a:p>
                  </a:txBody>
                  <a:tcPr marL="4281" marR="4281" marT="4281" marB="0" vert="wordArtVert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ru-RU" sz="1200" b="0" i="0" u="none" strike="noStrike" dirty="0">
                          <a:solidFill>
                            <a:srgbClr val="000000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10918,6</a:t>
                      </a:r>
                    </a:p>
                  </a:txBody>
                  <a:tcPr marL="4281" marR="4281" marT="4281" marB="0" vert="wordArtVert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ru-RU" sz="1200" b="0" i="0" u="none" strike="noStrike" dirty="0">
                          <a:solidFill>
                            <a:srgbClr val="000000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8448,1</a:t>
                      </a:r>
                    </a:p>
                  </a:txBody>
                  <a:tcPr marL="4281" marR="4281" marT="4281" marB="0" vert="wordArtVert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ru-RU" sz="1200" b="0" i="0" u="none" strike="noStrike" dirty="0">
                          <a:solidFill>
                            <a:srgbClr val="000000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-2470,5</a:t>
                      </a:r>
                    </a:p>
                  </a:txBody>
                  <a:tcPr marL="4281" marR="4281" marT="4281" marB="0" vert="wordArtVert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ru-RU" sz="1200" b="0" i="0" u="none" strike="noStrike" dirty="0">
                          <a:solidFill>
                            <a:srgbClr val="000000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77,4</a:t>
                      </a:r>
                    </a:p>
                  </a:txBody>
                  <a:tcPr marL="4281" marR="4281" marT="4281" marB="0" vert="wordArtVert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ru-RU" sz="1200" b="0" i="0" u="none" strike="noStrike" dirty="0">
                          <a:solidFill>
                            <a:srgbClr val="000000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24799,7</a:t>
                      </a:r>
                    </a:p>
                  </a:txBody>
                  <a:tcPr marL="4281" marR="4281" marT="4281" marB="0" vert="wordArtVert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ru-RU" sz="1200" b="0" i="0" u="none" strike="noStrike" dirty="0">
                          <a:solidFill>
                            <a:srgbClr val="000000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24298,4</a:t>
                      </a:r>
                    </a:p>
                  </a:txBody>
                  <a:tcPr marL="4281" marR="4281" marT="4281" marB="0" vert="wordArtVert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ru-RU" sz="1200" b="0" i="0" u="none" strike="noStrike" dirty="0">
                          <a:solidFill>
                            <a:srgbClr val="000000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-501,3</a:t>
                      </a:r>
                    </a:p>
                  </a:txBody>
                  <a:tcPr marL="4281" marR="4281" marT="4281" marB="0" vert="wordArtVert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ru-RU" sz="1200" b="0" i="0" u="none" strike="noStrike" dirty="0">
                          <a:solidFill>
                            <a:srgbClr val="000000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98,0</a:t>
                      </a:r>
                    </a:p>
                  </a:txBody>
                  <a:tcPr marL="4281" marR="4281" marT="4281" marB="0" vert="wordArtVert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ru-RU" sz="1200" b="0" i="0" u="none" strike="noStrike" dirty="0">
                          <a:solidFill>
                            <a:srgbClr val="000000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11713,7</a:t>
                      </a:r>
                    </a:p>
                  </a:txBody>
                  <a:tcPr marL="4281" marR="4281" marT="4281" marB="0" vert="wordArtVert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ru-RU" sz="1200" b="0" i="0" u="none" strike="noStrike" dirty="0">
                          <a:solidFill>
                            <a:srgbClr val="000000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11306,2</a:t>
                      </a:r>
                    </a:p>
                  </a:txBody>
                  <a:tcPr marL="4281" marR="4281" marT="4281" marB="0" vert="wordArtVert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ru-RU" sz="1200" b="0" i="0" u="none" strike="noStrike" dirty="0">
                          <a:solidFill>
                            <a:srgbClr val="000000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-407,5</a:t>
                      </a:r>
                    </a:p>
                  </a:txBody>
                  <a:tcPr marL="4281" marR="4281" marT="4281" marB="0" vert="wordArtVert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ru-RU" sz="1200" b="0" i="0" u="none" strike="noStrike" dirty="0">
                          <a:solidFill>
                            <a:srgbClr val="000000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96,5</a:t>
                      </a:r>
                    </a:p>
                  </a:txBody>
                  <a:tcPr marL="4281" marR="4281" marT="4281" marB="0" vert="wordArtVert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</a:tbl>
          </a:graphicData>
        </a:graphic>
      </p:graphicFrame>
      <p:sp>
        <p:nvSpPr>
          <p:cNvPr id="4" name="Заголовок 3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pPr algn="ctr"/>
            <a:r>
              <a:rPr lang="ru-RU" sz="2000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Анализ исполнения бюджета Коткозерского сельского поселения </a:t>
            </a:r>
            <a:br>
              <a:rPr lang="ru-RU" sz="2000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</a:br>
            <a:r>
              <a:rPr lang="ru-RU" sz="2000" dirty="0" smtClean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за 2018-2022 годы.</a:t>
            </a:r>
            <a:endParaRPr lang="ru-RU" sz="2000" dirty="0">
              <a:solidFill>
                <a:schemeClr val="tx1"/>
              </a:solidFill>
              <a:latin typeface="Times New Roman" pitchFamily="18" charset="0"/>
              <a:cs typeface="Times New Roman" pitchFamily="18" charset="0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ctr" eaLnBrk="1" fontAlgn="auto" hangingPunct="1">
              <a:spcAft>
                <a:spcPts val="0"/>
              </a:spcAft>
              <a:defRPr/>
            </a:pPr>
            <a:r>
              <a:rPr lang="ru-RU" b="1" dirty="0" smtClean="0">
                <a:solidFill>
                  <a:schemeClr val="tx2">
                    <a:satMod val="130000"/>
                  </a:schemeClr>
                </a:solidFill>
                <a:latin typeface="Times New Roman" pitchFamily="18" charset="0"/>
                <a:cs typeface="Times New Roman" pitchFamily="18" charset="0"/>
              </a:rPr>
              <a:t>Доходная часть бюджета</a:t>
            </a:r>
            <a:endParaRPr lang="ru-RU" b="1" dirty="0">
              <a:solidFill>
                <a:schemeClr val="tx2">
                  <a:satMod val="130000"/>
                </a:schemeClr>
              </a:solidFill>
              <a:latin typeface="Times New Roman" pitchFamily="18" charset="0"/>
              <a:cs typeface="Times New Roman" pitchFamily="18" charset="0"/>
            </a:endParaRPr>
          </a:p>
        </p:txBody>
      </p:sp>
      <p:graphicFrame>
        <p:nvGraphicFramePr>
          <p:cNvPr id="25602" name="Содержимое 4"/>
          <p:cNvGraphicFramePr>
            <a:graphicFrameLocks noGrp="1"/>
          </p:cNvGraphicFramePr>
          <p:nvPr>
            <p:ph idx="1"/>
          </p:nvPr>
        </p:nvGraphicFramePr>
        <p:xfrm>
          <a:off x="1384300" y="1235075"/>
          <a:ext cx="7600950" cy="5064125"/>
        </p:xfrm>
        <a:graphic>
          <a:graphicData uri="http://schemas.openxmlformats.org/presentationml/2006/ole">
            <p:oleObj spid="_x0000_s25640" r:id="rId3" imgW="7602371" imgH="5060119" progId="Excel.Sheet.8">
              <p:embed/>
            </p:oleObj>
          </a:graphicData>
        </a:graphic>
      </p:graphicFrame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4" name="Таблица 3"/>
          <p:cNvGraphicFramePr>
            <a:graphicFrameLocks noGrp="1"/>
          </p:cNvGraphicFramePr>
          <p:nvPr/>
        </p:nvGraphicFramePr>
        <p:xfrm>
          <a:off x="1142976" y="428601"/>
          <a:ext cx="7715304" cy="6389400"/>
        </p:xfrm>
        <a:graphic>
          <a:graphicData uri="http://schemas.openxmlformats.org/drawingml/2006/table">
            <a:tbl>
              <a:tblPr/>
              <a:tblGrid>
                <a:gridCol w="3242746"/>
                <a:gridCol w="901221"/>
                <a:gridCol w="901856"/>
                <a:gridCol w="1172157"/>
                <a:gridCol w="1497324"/>
              </a:tblGrid>
              <a:tr h="201630">
                <a:tc rowSpan="2">
                  <a:txBody>
                    <a:bodyPr/>
                    <a:lstStyle/>
                    <a:p>
                      <a:pPr algn="ctr">
                        <a:lnSpc>
                          <a:spcPct val="150000"/>
                        </a:lnSpc>
                      </a:pPr>
                      <a:r>
                        <a:rPr lang="ru-RU" sz="1400" dirty="0">
                          <a:solidFill>
                            <a:srgbClr val="000000"/>
                          </a:solidFill>
                          <a:latin typeface="Times New Roman"/>
                          <a:ea typeface="Times New Roman"/>
                          <a:cs typeface="Times New Roman"/>
                        </a:rPr>
                        <a:t>Доходы за </a:t>
                      </a:r>
                      <a:r>
                        <a:rPr lang="ru-RU" sz="1400" dirty="0" smtClean="0">
                          <a:solidFill>
                            <a:srgbClr val="000000"/>
                          </a:solidFill>
                          <a:latin typeface="Times New Roman"/>
                          <a:ea typeface="Times New Roman"/>
                          <a:cs typeface="Times New Roman"/>
                        </a:rPr>
                        <a:t>2022 </a:t>
                      </a:r>
                      <a:r>
                        <a:rPr lang="ru-RU" sz="1400" dirty="0">
                          <a:solidFill>
                            <a:srgbClr val="000000"/>
                          </a:solidFill>
                          <a:latin typeface="Times New Roman"/>
                          <a:ea typeface="Times New Roman"/>
                          <a:cs typeface="Times New Roman"/>
                        </a:rPr>
                        <a:t>год</a:t>
                      </a:r>
                      <a:endParaRPr lang="ru-RU" sz="1400" dirty="0">
                        <a:latin typeface="Times New Roman"/>
                        <a:ea typeface="Times New Roman"/>
                        <a:cs typeface="Times New Roman"/>
                      </a:endParaRPr>
                    </a:p>
                  </a:txBody>
                  <a:tcPr marL="22330" marR="2233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rowSpan="2">
                  <a:txBody>
                    <a:bodyPr/>
                    <a:lstStyle/>
                    <a:p>
                      <a:pPr algn="ctr">
                        <a:lnSpc>
                          <a:spcPct val="150000"/>
                        </a:lnSpc>
                      </a:pPr>
                      <a:r>
                        <a:rPr lang="ru-RU" sz="1100" dirty="0">
                          <a:solidFill>
                            <a:srgbClr val="000000"/>
                          </a:solidFill>
                          <a:latin typeface="Times New Roman"/>
                          <a:ea typeface="Times New Roman"/>
                          <a:cs typeface="Times New Roman"/>
                        </a:rPr>
                        <a:t>План</a:t>
                      </a:r>
                      <a:endParaRPr lang="ru-RU" sz="1100" dirty="0">
                        <a:latin typeface="Times New Roman"/>
                        <a:ea typeface="Times New Roman"/>
                        <a:cs typeface="Times New Roman"/>
                      </a:endParaRPr>
                    </a:p>
                  </a:txBody>
                  <a:tcPr marL="22330" marR="2233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rowSpan="2">
                  <a:txBody>
                    <a:bodyPr/>
                    <a:lstStyle/>
                    <a:p>
                      <a:pPr algn="ctr">
                        <a:lnSpc>
                          <a:spcPct val="150000"/>
                        </a:lnSpc>
                      </a:pPr>
                      <a:r>
                        <a:rPr lang="ru-RU" sz="1100">
                          <a:solidFill>
                            <a:srgbClr val="000000"/>
                          </a:solidFill>
                          <a:latin typeface="Times New Roman"/>
                          <a:ea typeface="Times New Roman"/>
                          <a:cs typeface="Times New Roman"/>
                        </a:rPr>
                        <a:t>Факт</a:t>
                      </a:r>
                      <a:endParaRPr lang="ru-RU" sz="1100">
                        <a:latin typeface="Times New Roman"/>
                        <a:ea typeface="Times New Roman"/>
                        <a:cs typeface="Times New Roman"/>
                      </a:endParaRPr>
                    </a:p>
                  </a:txBody>
                  <a:tcPr marL="22330" marR="2233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gridSpan="2">
                  <a:txBody>
                    <a:bodyPr/>
                    <a:lstStyle/>
                    <a:p>
                      <a:pPr algn="ctr">
                        <a:lnSpc>
                          <a:spcPct val="150000"/>
                        </a:lnSpc>
                      </a:pPr>
                      <a:r>
                        <a:rPr lang="ru-RU" sz="1100">
                          <a:solidFill>
                            <a:srgbClr val="000000"/>
                          </a:solidFill>
                          <a:latin typeface="Times New Roman"/>
                          <a:ea typeface="Times New Roman"/>
                          <a:cs typeface="Times New Roman"/>
                        </a:rPr>
                        <a:t>Отклонение</a:t>
                      </a:r>
                      <a:endParaRPr lang="ru-RU" sz="1100">
                        <a:latin typeface="Times New Roman"/>
                        <a:ea typeface="Times New Roman"/>
                        <a:cs typeface="Times New Roman"/>
                      </a:endParaRPr>
                    </a:p>
                  </a:txBody>
                  <a:tcPr marL="22330" marR="2233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h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</a:tr>
              <a:tr h="201630">
                <a:tc v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 v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 v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50000"/>
                        </a:lnSpc>
                      </a:pPr>
                      <a:r>
                        <a:rPr lang="ru-RU" sz="1100">
                          <a:solidFill>
                            <a:srgbClr val="000000"/>
                          </a:solidFill>
                          <a:latin typeface="Times New Roman"/>
                          <a:ea typeface="Times New Roman"/>
                          <a:cs typeface="Times New Roman"/>
                        </a:rPr>
                        <a:t>Тыс. руб.</a:t>
                      </a:r>
                      <a:endParaRPr lang="ru-RU" sz="1100">
                        <a:latin typeface="Times New Roman"/>
                        <a:ea typeface="Times New Roman"/>
                        <a:cs typeface="Times New Roman"/>
                      </a:endParaRPr>
                    </a:p>
                  </a:txBody>
                  <a:tcPr marL="22330" marR="2233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50000"/>
                        </a:lnSpc>
                      </a:pPr>
                      <a:r>
                        <a:rPr lang="ru-RU" sz="1100">
                          <a:solidFill>
                            <a:srgbClr val="000000"/>
                          </a:solidFill>
                          <a:latin typeface="Times New Roman"/>
                          <a:ea typeface="Times New Roman"/>
                          <a:cs typeface="Times New Roman"/>
                        </a:rPr>
                        <a:t>%</a:t>
                      </a:r>
                      <a:endParaRPr lang="ru-RU" sz="1100">
                        <a:latin typeface="Times New Roman"/>
                        <a:ea typeface="Times New Roman"/>
                        <a:cs typeface="Times New Roman"/>
                      </a:endParaRPr>
                    </a:p>
                  </a:txBody>
                  <a:tcPr marL="22330" marR="2233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206299">
                <a:tc>
                  <a:txBody>
                    <a:bodyPr/>
                    <a:lstStyle/>
                    <a:p>
                      <a:pPr algn="just">
                        <a:lnSpc>
                          <a:spcPct val="150000"/>
                        </a:lnSpc>
                      </a:pPr>
                      <a:r>
                        <a:rPr lang="ru-RU" sz="1100">
                          <a:latin typeface="Times New Roman"/>
                          <a:ea typeface="Times New Roman"/>
                          <a:cs typeface="Times New Roman"/>
                        </a:rPr>
                        <a:t>НДФЛ</a:t>
                      </a:r>
                    </a:p>
                  </a:txBody>
                  <a:tcPr marL="22330" marR="2233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50000"/>
                        </a:lnSpc>
                      </a:pPr>
                      <a:r>
                        <a:rPr lang="ru-RU" sz="1100" dirty="0" smtClean="0">
                          <a:latin typeface="Times New Roman"/>
                          <a:ea typeface="Times New Roman"/>
                          <a:cs typeface="Times New Roman"/>
                        </a:rPr>
                        <a:t>166,4</a:t>
                      </a:r>
                      <a:endParaRPr lang="ru-RU" sz="1100" dirty="0">
                        <a:latin typeface="Times New Roman"/>
                        <a:ea typeface="Times New Roman"/>
                        <a:cs typeface="Times New Roman"/>
                      </a:endParaRPr>
                    </a:p>
                  </a:txBody>
                  <a:tcPr marL="22330" marR="2233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50000"/>
                        </a:lnSpc>
                      </a:pPr>
                      <a:r>
                        <a:rPr lang="ru-RU" sz="1100" dirty="0" smtClean="0">
                          <a:latin typeface="Times New Roman"/>
                          <a:ea typeface="Times New Roman"/>
                          <a:cs typeface="Times New Roman"/>
                        </a:rPr>
                        <a:t>117,3</a:t>
                      </a:r>
                      <a:endParaRPr lang="ru-RU" sz="1100" dirty="0">
                        <a:latin typeface="Times New Roman"/>
                        <a:ea typeface="Times New Roman"/>
                        <a:cs typeface="Times New Roman"/>
                      </a:endParaRPr>
                    </a:p>
                  </a:txBody>
                  <a:tcPr marL="22330" marR="2233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50000"/>
                        </a:lnSpc>
                      </a:pPr>
                      <a:r>
                        <a:rPr lang="ru-RU" sz="1100" dirty="0" smtClean="0">
                          <a:latin typeface="Times New Roman"/>
                          <a:ea typeface="Times New Roman"/>
                          <a:cs typeface="Times New Roman"/>
                        </a:rPr>
                        <a:t>-49,1</a:t>
                      </a:r>
                      <a:endParaRPr lang="ru-RU" sz="1100" dirty="0">
                        <a:latin typeface="Times New Roman"/>
                        <a:ea typeface="Times New Roman"/>
                        <a:cs typeface="Times New Roman"/>
                      </a:endParaRPr>
                    </a:p>
                  </a:txBody>
                  <a:tcPr marL="22330" marR="2233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50000"/>
                        </a:lnSpc>
                      </a:pPr>
                      <a:r>
                        <a:rPr lang="ru-RU" sz="1100" dirty="0" smtClean="0">
                          <a:latin typeface="Times New Roman"/>
                          <a:ea typeface="Times New Roman"/>
                          <a:cs typeface="Times New Roman"/>
                        </a:rPr>
                        <a:t>70,5 </a:t>
                      </a:r>
                      <a:r>
                        <a:rPr lang="ru-RU" sz="1100" dirty="0">
                          <a:latin typeface="Times New Roman"/>
                          <a:ea typeface="Times New Roman"/>
                          <a:cs typeface="Times New Roman"/>
                        </a:rPr>
                        <a:t>%</a:t>
                      </a:r>
                    </a:p>
                  </a:txBody>
                  <a:tcPr marL="22330" marR="2233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206299">
                <a:tc>
                  <a:txBody>
                    <a:bodyPr/>
                    <a:lstStyle/>
                    <a:p>
                      <a:pPr algn="just">
                        <a:lnSpc>
                          <a:spcPct val="150000"/>
                        </a:lnSpc>
                      </a:pPr>
                      <a:r>
                        <a:rPr lang="ru-RU" sz="1100">
                          <a:latin typeface="Times New Roman"/>
                          <a:ea typeface="Times New Roman"/>
                          <a:cs typeface="Times New Roman"/>
                        </a:rPr>
                        <a:t>Акцизы</a:t>
                      </a:r>
                    </a:p>
                  </a:txBody>
                  <a:tcPr marL="22330" marR="2233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50000"/>
                        </a:lnSpc>
                      </a:pPr>
                      <a:r>
                        <a:rPr lang="ru-RU" sz="1100" dirty="0" smtClean="0">
                          <a:latin typeface="Times New Roman"/>
                          <a:ea typeface="Times New Roman"/>
                          <a:cs typeface="Times New Roman"/>
                        </a:rPr>
                        <a:t>2190,7</a:t>
                      </a:r>
                      <a:endParaRPr lang="ru-RU" sz="1100" dirty="0">
                        <a:latin typeface="Times New Roman"/>
                        <a:ea typeface="Times New Roman"/>
                        <a:cs typeface="Times New Roman"/>
                      </a:endParaRPr>
                    </a:p>
                  </a:txBody>
                  <a:tcPr marL="22330" marR="2233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50000"/>
                        </a:lnSpc>
                      </a:pPr>
                      <a:r>
                        <a:rPr lang="ru-RU" sz="1100" dirty="0" smtClean="0">
                          <a:latin typeface="Times New Roman"/>
                          <a:ea typeface="Times New Roman"/>
                          <a:cs typeface="Times New Roman"/>
                        </a:rPr>
                        <a:t>2519,4</a:t>
                      </a:r>
                      <a:endParaRPr lang="ru-RU" sz="1100" dirty="0">
                        <a:latin typeface="Times New Roman"/>
                        <a:ea typeface="Times New Roman"/>
                        <a:cs typeface="Times New Roman"/>
                      </a:endParaRPr>
                    </a:p>
                  </a:txBody>
                  <a:tcPr marL="22330" marR="2233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50000"/>
                        </a:lnSpc>
                      </a:pPr>
                      <a:r>
                        <a:rPr lang="ru-RU" sz="1100" dirty="0" smtClean="0">
                          <a:latin typeface="Times New Roman"/>
                          <a:ea typeface="Times New Roman"/>
                          <a:cs typeface="Times New Roman"/>
                        </a:rPr>
                        <a:t>+328,7</a:t>
                      </a:r>
                      <a:endParaRPr lang="ru-RU" sz="1100" dirty="0">
                        <a:latin typeface="Times New Roman"/>
                        <a:ea typeface="Times New Roman"/>
                        <a:cs typeface="Times New Roman"/>
                      </a:endParaRPr>
                    </a:p>
                  </a:txBody>
                  <a:tcPr marL="22330" marR="2233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50000"/>
                        </a:lnSpc>
                      </a:pPr>
                      <a:r>
                        <a:rPr lang="ru-RU" sz="1100" dirty="0" smtClean="0">
                          <a:latin typeface="Times New Roman"/>
                          <a:ea typeface="Times New Roman"/>
                          <a:cs typeface="Times New Roman"/>
                        </a:rPr>
                        <a:t>115,0%</a:t>
                      </a:r>
                      <a:endParaRPr lang="ru-RU" sz="1100" dirty="0">
                        <a:latin typeface="Times New Roman"/>
                        <a:ea typeface="Times New Roman"/>
                        <a:cs typeface="Times New Roman"/>
                      </a:endParaRPr>
                    </a:p>
                  </a:txBody>
                  <a:tcPr marL="22330" marR="2233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260040">
                <a:tc>
                  <a:txBody>
                    <a:bodyPr/>
                    <a:lstStyle/>
                    <a:p>
                      <a:pPr algn="just">
                        <a:lnSpc>
                          <a:spcPct val="150000"/>
                        </a:lnSpc>
                      </a:pPr>
                      <a:r>
                        <a:rPr lang="ru-RU" sz="1100" dirty="0">
                          <a:latin typeface="Times New Roman"/>
                          <a:ea typeface="Times New Roman"/>
                          <a:cs typeface="Times New Roman"/>
                        </a:rPr>
                        <a:t>Единый сельскохозяйственный налог</a:t>
                      </a:r>
                    </a:p>
                  </a:txBody>
                  <a:tcPr marL="22330" marR="2233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50000"/>
                        </a:lnSpc>
                      </a:pPr>
                      <a:r>
                        <a:rPr lang="ru-RU" sz="1100" dirty="0" smtClean="0">
                          <a:latin typeface="Times New Roman"/>
                          <a:ea typeface="Times New Roman"/>
                          <a:cs typeface="Times New Roman"/>
                        </a:rPr>
                        <a:t>1,5</a:t>
                      </a:r>
                      <a:endParaRPr lang="ru-RU" sz="1100" dirty="0">
                        <a:latin typeface="Times New Roman"/>
                        <a:ea typeface="Times New Roman"/>
                        <a:cs typeface="Times New Roman"/>
                      </a:endParaRPr>
                    </a:p>
                  </a:txBody>
                  <a:tcPr marL="22330" marR="2233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50000"/>
                        </a:lnSpc>
                      </a:pPr>
                      <a:r>
                        <a:rPr lang="ru-RU" sz="1100" dirty="0" smtClean="0">
                          <a:latin typeface="Times New Roman"/>
                          <a:ea typeface="Times New Roman"/>
                          <a:cs typeface="Times New Roman"/>
                        </a:rPr>
                        <a:t>2,8</a:t>
                      </a:r>
                      <a:endParaRPr lang="ru-RU" sz="1100" dirty="0">
                        <a:latin typeface="Times New Roman"/>
                        <a:ea typeface="Times New Roman"/>
                        <a:cs typeface="Times New Roman"/>
                      </a:endParaRPr>
                    </a:p>
                  </a:txBody>
                  <a:tcPr marL="22330" marR="2233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50000"/>
                        </a:lnSpc>
                      </a:pPr>
                      <a:r>
                        <a:rPr lang="ru-RU" sz="1100" dirty="0" smtClean="0">
                          <a:latin typeface="Times New Roman"/>
                          <a:ea typeface="Times New Roman"/>
                          <a:cs typeface="Times New Roman"/>
                        </a:rPr>
                        <a:t>+1,3</a:t>
                      </a:r>
                      <a:endParaRPr lang="ru-RU" sz="1100" dirty="0">
                        <a:latin typeface="Times New Roman"/>
                        <a:ea typeface="Times New Roman"/>
                        <a:cs typeface="Times New Roman"/>
                      </a:endParaRPr>
                    </a:p>
                  </a:txBody>
                  <a:tcPr marL="22330" marR="2233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50000"/>
                        </a:lnSpc>
                      </a:pPr>
                      <a:r>
                        <a:rPr lang="ru-RU" sz="1100" dirty="0" smtClean="0">
                          <a:latin typeface="Times New Roman"/>
                          <a:ea typeface="Times New Roman"/>
                          <a:cs typeface="Times New Roman"/>
                        </a:rPr>
                        <a:t>186.7 %</a:t>
                      </a:r>
                      <a:endParaRPr lang="ru-RU" sz="1100" dirty="0">
                        <a:latin typeface="Times New Roman"/>
                        <a:ea typeface="Times New Roman"/>
                        <a:cs typeface="Times New Roman"/>
                      </a:endParaRPr>
                    </a:p>
                  </a:txBody>
                  <a:tcPr marL="22330" marR="2233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206299">
                <a:tc>
                  <a:txBody>
                    <a:bodyPr/>
                    <a:lstStyle/>
                    <a:p>
                      <a:pPr algn="just">
                        <a:lnSpc>
                          <a:spcPct val="150000"/>
                        </a:lnSpc>
                      </a:pPr>
                      <a:r>
                        <a:rPr lang="ru-RU" sz="1100">
                          <a:latin typeface="Times New Roman"/>
                          <a:ea typeface="Times New Roman"/>
                          <a:cs typeface="Times New Roman"/>
                        </a:rPr>
                        <a:t>Налог на имущество</a:t>
                      </a:r>
                    </a:p>
                  </a:txBody>
                  <a:tcPr marL="22330" marR="2233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50000"/>
                        </a:lnSpc>
                      </a:pPr>
                      <a:r>
                        <a:rPr lang="ru-RU" sz="1100" dirty="0" smtClean="0">
                          <a:latin typeface="Times New Roman"/>
                          <a:ea typeface="Times New Roman"/>
                          <a:cs typeface="Times New Roman"/>
                        </a:rPr>
                        <a:t>152,0</a:t>
                      </a:r>
                      <a:endParaRPr lang="ru-RU" sz="1100" dirty="0">
                        <a:latin typeface="Times New Roman"/>
                        <a:ea typeface="Times New Roman"/>
                        <a:cs typeface="Times New Roman"/>
                      </a:endParaRPr>
                    </a:p>
                  </a:txBody>
                  <a:tcPr marL="22330" marR="2233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50000"/>
                        </a:lnSpc>
                      </a:pPr>
                      <a:r>
                        <a:rPr lang="ru-RU" sz="1100" dirty="0" smtClean="0">
                          <a:latin typeface="Times New Roman"/>
                          <a:ea typeface="Times New Roman"/>
                          <a:cs typeface="Times New Roman"/>
                        </a:rPr>
                        <a:t>131,1</a:t>
                      </a:r>
                      <a:endParaRPr lang="ru-RU" sz="1100" dirty="0">
                        <a:latin typeface="Times New Roman"/>
                        <a:ea typeface="Times New Roman"/>
                        <a:cs typeface="Times New Roman"/>
                      </a:endParaRPr>
                    </a:p>
                  </a:txBody>
                  <a:tcPr marL="22330" marR="2233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50000"/>
                        </a:lnSpc>
                      </a:pPr>
                      <a:r>
                        <a:rPr lang="ru-RU" sz="1100" dirty="0" smtClean="0">
                          <a:latin typeface="Times New Roman"/>
                          <a:ea typeface="Times New Roman"/>
                          <a:cs typeface="Times New Roman"/>
                        </a:rPr>
                        <a:t>-20,9</a:t>
                      </a:r>
                      <a:endParaRPr lang="ru-RU" sz="1100" dirty="0">
                        <a:latin typeface="Times New Roman"/>
                        <a:ea typeface="Times New Roman"/>
                        <a:cs typeface="Times New Roman"/>
                      </a:endParaRPr>
                    </a:p>
                  </a:txBody>
                  <a:tcPr marL="22330" marR="2233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50000"/>
                        </a:lnSpc>
                      </a:pPr>
                      <a:r>
                        <a:rPr lang="ru-RU" sz="1100" dirty="0" smtClean="0">
                          <a:latin typeface="Times New Roman"/>
                          <a:ea typeface="Times New Roman"/>
                          <a:cs typeface="Times New Roman"/>
                        </a:rPr>
                        <a:t>86,3%</a:t>
                      </a:r>
                      <a:endParaRPr lang="ru-RU" sz="1100" dirty="0">
                        <a:latin typeface="Times New Roman"/>
                        <a:ea typeface="Times New Roman"/>
                        <a:cs typeface="Times New Roman"/>
                      </a:endParaRPr>
                    </a:p>
                  </a:txBody>
                  <a:tcPr marL="22330" marR="2233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206299">
                <a:tc>
                  <a:txBody>
                    <a:bodyPr/>
                    <a:lstStyle/>
                    <a:p>
                      <a:pPr algn="just">
                        <a:lnSpc>
                          <a:spcPct val="150000"/>
                        </a:lnSpc>
                      </a:pPr>
                      <a:r>
                        <a:rPr lang="ru-RU" sz="1100" dirty="0">
                          <a:latin typeface="Times New Roman"/>
                          <a:ea typeface="Times New Roman"/>
                          <a:cs typeface="Times New Roman"/>
                        </a:rPr>
                        <a:t>Земельный налог</a:t>
                      </a:r>
                    </a:p>
                  </a:txBody>
                  <a:tcPr marL="22330" marR="2233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50000"/>
                        </a:lnSpc>
                      </a:pPr>
                      <a:r>
                        <a:rPr lang="ru-RU" sz="1100" dirty="0" smtClean="0">
                          <a:latin typeface="Times New Roman"/>
                          <a:ea typeface="Times New Roman"/>
                          <a:cs typeface="Times New Roman"/>
                        </a:rPr>
                        <a:t>921,9</a:t>
                      </a:r>
                      <a:endParaRPr lang="ru-RU" sz="1100" dirty="0">
                        <a:latin typeface="Times New Roman"/>
                        <a:ea typeface="Times New Roman"/>
                        <a:cs typeface="Times New Roman"/>
                      </a:endParaRPr>
                    </a:p>
                  </a:txBody>
                  <a:tcPr marL="22330" marR="2233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50000"/>
                        </a:lnSpc>
                      </a:pPr>
                      <a:r>
                        <a:rPr lang="ru-RU" sz="1100" dirty="0" smtClean="0">
                          <a:latin typeface="Times New Roman"/>
                          <a:ea typeface="Times New Roman"/>
                          <a:cs typeface="Times New Roman"/>
                        </a:rPr>
                        <a:t>779,4</a:t>
                      </a:r>
                      <a:endParaRPr lang="ru-RU" sz="1100" dirty="0">
                        <a:latin typeface="Times New Roman"/>
                        <a:ea typeface="Times New Roman"/>
                        <a:cs typeface="Times New Roman"/>
                      </a:endParaRPr>
                    </a:p>
                  </a:txBody>
                  <a:tcPr marL="22330" marR="2233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50000"/>
                        </a:lnSpc>
                      </a:pPr>
                      <a:r>
                        <a:rPr lang="ru-RU" sz="1100" dirty="0" smtClean="0">
                          <a:latin typeface="Times New Roman"/>
                          <a:ea typeface="Times New Roman"/>
                          <a:cs typeface="Times New Roman"/>
                        </a:rPr>
                        <a:t>-142,5</a:t>
                      </a:r>
                      <a:endParaRPr lang="ru-RU" sz="1100" dirty="0">
                        <a:latin typeface="Times New Roman"/>
                        <a:ea typeface="Times New Roman"/>
                        <a:cs typeface="Times New Roman"/>
                      </a:endParaRPr>
                    </a:p>
                  </a:txBody>
                  <a:tcPr marL="22330" marR="2233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50000"/>
                        </a:lnSpc>
                      </a:pPr>
                      <a:r>
                        <a:rPr lang="ru-RU" sz="1100" dirty="0" smtClean="0">
                          <a:latin typeface="Times New Roman"/>
                          <a:ea typeface="Times New Roman"/>
                          <a:cs typeface="Times New Roman"/>
                        </a:rPr>
                        <a:t>84,5%</a:t>
                      </a:r>
                      <a:endParaRPr lang="ru-RU" sz="1100" dirty="0">
                        <a:latin typeface="Times New Roman"/>
                        <a:ea typeface="Times New Roman"/>
                        <a:cs typeface="Times New Roman"/>
                      </a:endParaRPr>
                    </a:p>
                  </a:txBody>
                  <a:tcPr marL="22330" marR="2233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260040">
                <a:tc>
                  <a:txBody>
                    <a:bodyPr/>
                    <a:lstStyle/>
                    <a:p>
                      <a:pPr algn="just">
                        <a:lnSpc>
                          <a:spcPct val="150000"/>
                        </a:lnSpc>
                      </a:pPr>
                      <a:r>
                        <a:rPr lang="ru-RU" sz="1100" dirty="0">
                          <a:latin typeface="Times New Roman"/>
                          <a:ea typeface="Times New Roman"/>
                          <a:cs typeface="Times New Roman"/>
                        </a:rPr>
                        <a:t>Доходы от сдачи имущества в аренду</a:t>
                      </a:r>
                    </a:p>
                  </a:txBody>
                  <a:tcPr marL="22330" marR="2233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50000"/>
                        </a:lnSpc>
                      </a:pPr>
                      <a:r>
                        <a:rPr lang="ru-RU" sz="1100" dirty="0" smtClean="0">
                          <a:latin typeface="Times New Roman"/>
                          <a:ea typeface="Times New Roman"/>
                          <a:cs typeface="Times New Roman"/>
                        </a:rPr>
                        <a:t>47,3</a:t>
                      </a:r>
                      <a:endParaRPr lang="ru-RU" sz="1100" dirty="0">
                        <a:latin typeface="Times New Roman"/>
                        <a:ea typeface="Times New Roman"/>
                        <a:cs typeface="Times New Roman"/>
                      </a:endParaRPr>
                    </a:p>
                  </a:txBody>
                  <a:tcPr marL="22330" marR="2233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50000"/>
                        </a:lnSpc>
                      </a:pPr>
                      <a:r>
                        <a:rPr lang="ru-RU" sz="1100" dirty="0" smtClean="0">
                          <a:latin typeface="Times New Roman"/>
                          <a:ea typeface="Times New Roman"/>
                          <a:cs typeface="Times New Roman"/>
                        </a:rPr>
                        <a:t>47,1</a:t>
                      </a:r>
                      <a:endParaRPr lang="ru-RU" sz="1100" dirty="0">
                        <a:latin typeface="Times New Roman"/>
                        <a:ea typeface="Times New Roman"/>
                        <a:cs typeface="Times New Roman"/>
                      </a:endParaRPr>
                    </a:p>
                  </a:txBody>
                  <a:tcPr marL="22330" marR="2233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50000"/>
                        </a:lnSpc>
                      </a:pPr>
                      <a:r>
                        <a:rPr lang="ru-RU" sz="1100" dirty="0" smtClean="0">
                          <a:latin typeface="Times New Roman"/>
                          <a:ea typeface="Times New Roman"/>
                          <a:cs typeface="Times New Roman"/>
                        </a:rPr>
                        <a:t>-0,2</a:t>
                      </a:r>
                      <a:endParaRPr lang="ru-RU" sz="1100" dirty="0">
                        <a:latin typeface="Times New Roman"/>
                        <a:ea typeface="Times New Roman"/>
                        <a:cs typeface="Times New Roman"/>
                      </a:endParaRPr>
                    </a:p>
                  </a:txBody>
                  <a:tcPr marL="22330" marR="2233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50000"/>
                        </a:lnSpc>
                      </a:pPr>
                      <a:r>
                        <a:rPr lang="ru-RU" sz="1100" dirty="0" smtClean="0">
                          <a:latin typeface="Times New Roman"/>
                          <a:ea typeface="Times New Roman"/>
                          <a:cs typeface="Times New Roman"/>
                        </a:rPr>
                        <a:t>99,6%</a:t>
                      </a:r>
                      <a:endParaRPr lang="ru-RU" sz="1100" dirty="0">
                        <a:latin typeface="Times New Roman"/>
                        <a:ea typeface="Times New Roman"/>
                        <a:cs typeface="Times New Roman"/>
                      </a:endParaRPr>
                    </a:p>
                  </a:txBody>
                  <a:tcPr marL="22330" marR="2233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260040">
                <a:tc>
                  <a:txBody>
                    <a:bodyPr/>
                    <a:lstStyle/>
                    <a:p>
                      <a:pPr algn="just">
                        <a:lnSpc>
                          <a:spcPct val="150000"/>
                        </a:lnSpc>
                      </a:pPr>
                      <a:r>
                        <a:rPr lang="ru-RU" sz="1100" dirty="0">
                          <a:latin typeface="Times New Roman"/>
                          <a:ea typeface="Times New Roman"/>
                          <a:cs typeface="Times New Roman"/>
                        </a:rPr>
                        <a:t>Доходы, поступающие в порядке возмещения расходов</a:t>
                      </a:r>
                    </a:p>
                  </a:txBody>
                  <a:tcPr marL="22330" marR="2233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50000"/>
                        </a:lnSpc>
                      </a:pPr>
                      <a:r>
                        <a:rPr lang="ru-RU" sz="1100" dirty="0" smtClean="0">
                          <a:latin typeface="Times New Roman"/>
                          <a:ea typeface="Times New Roman"/>
                          <a:cs typeface="Times New Roman"/>
                        </a:rPr>
                        <a:t>20,0</a:t>
                      </a:r>
                      <a:endParaRPr lang="ru-RU" sz="1100" dirty="0">
                        <a:latin typeface="Times New Roman"/>
                        <a:ea typeface="Times New Roman"/>
                        <a:cs typeface="Times New Roman"/>
                      </a:endParaRPr>
                    </a:p>
                  </a:txBody>
                  <a:tcPr marL="22330" marR="2233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50000"/>
                        </a:lnSpc>
                      </a:pPr>
                      <a:r>
                        <a:rPr lang="ru-RU" sz="1100" dirty="0" smtClean="0">
                          <a:latin typeface="Times New Roman"/>
                          <a:ea typeface="Times New Roman"/>
                          <a:cs typeface="Times New Roman"/>
                        </a:rPr>
                        <a:t>10,8</a:t>
                      </a:r>
                      <a:endParaRPr lang="ru-RU" sz="1100" dirty="0">
                        <a:latin typeface="Times New Roman"/>
                        <a:ea typeface="Times New Roman"/>
                        <a:cs typeface="Times New Roman"/>
                      </a:endParaRPr>
                    </a:p>
                  </a:txBody>
                  <a:tcPr marL="22330" marR="2233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50000"/>
                        </a:lnSpc>
                      </a:pPr>
                      <a:r>
                        <a:rPr lang="ru-RU" sz="1100" dirty="0" smtClean="0">
                          <a:latin typeface="Times New Roman"/>
                          <a:ea typeface="Times New Roman"/>
                          <a:cs typeface="Times New Roman"/>
                        </a:rPr>
                        <a:t>-9,2</a:t>
                      </a:r>
                      <a:endParaRPr lang="ru-RU" sz="1100" dirty="0">
                        <a:latin typeface="Times New Roman"/>
                        <a:ea typeface="Times New Roman"/>
                        <a:cs typeface="Times New Roman"/>
                      </a:endParaRPr>
                    </a:p>
                  </a:txBody>
                  <a:tcPr marL="22330" marR="2233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indent="0" algn="ctr" defTabSz="914400" rtl="0" eaLnBrk="1" fontAlgn="auto" latinLnBrk="0" hangingPunct="1">
                        <a:lnSpc>
                          <a:spcPct val="15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ru-RU" sz="1100" dirty="0" smtClean="0">
                          <a:latin typeface="Times New Roman"/>
                          <a:ea typeface="Times New Roman"/>
                          <a:cs typeface="Times New Roman"/>
                        </a:rPr>
                        <a:t>-54,0%</a:t>
                      </a:r>
                    </a:p>
                  </a:txBody>
                  <a:tcPr marL="22330" marR="2233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206299">
                <a:tc>
                  <a:txBody>
                    <a:bodyPr/>
                    <a:lstStyle/>
                    <a:p>
                      <a:pPr algn="just">
                        <a:lnSpc>
                          <a:spcPct val="150000"/>
                        </a:lnSpc>
                      </a:pPr>
                      <a:r>
                        <a:rPr lang="ru-RU" sz="1100" dirty="0">
                          <a:solidFill>
                            <a:srgbClr val="000000"/>
                          </a:solidFill>
                          <a:latin typeface="Times New Roman"/>
                          <a:ea typeface="Times New Roman"/>
                          <a:cs typeface="Times New Roman"/>
                        </a:rPr>
                        <a:t>Дотация бюджету поселения</a:t>
                      </a:r>
                      <a:endParaRPr lang="ru-RU" sz="1100" dirty="0">
                        <a:latin typeface="Times New Roman"/>
                        <a:ea typeface="Times New Roman"/>
                        <a:cs typeface="Times New Roman"/>
                      </a:endParaRPr>
                    </a:p>
                  </a:txBody>
                  <a:tcPr marL="22330" marR="2233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50000"/>
                        </a:lnSpc>
                      </a:pPr>
                      <a:r>
                        <a:rPr lang="ru-RU" sz="1100" dirty="0" smtClean="0">
                          <a:latin typeface="Times New Roman"/>
                          <a:ea typeface="Times New Roman"/>
                          <a:cs typeface="Times New Roman"/>
                        </a:rPr>
                        <a:t>1461,0</a:t>
                      </a:r>
                      <a:endParaRPr lang="ru-RU" sz="1100" dirty="0">
                        <a:latin typeface="Times New Roman"/>
                        <a:ea typeface="Times New Roman"/>
                        <a:cs typeface="Times New Roman"/>
                      </a:endParaRPr>
                    </a:p>
                  </a:txBody>
                  <a:tcPr marL="22330" marR="2233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50000"/>
                        </a:lnSpc>
                      </a:pPr>
                      <a:r>
                        <a:rPr lang="ru-RU" sz="1100" dirty="0" smtClean="0">
                          <a:latin typeface="Times New Roman"/>
                          <a:ea typeface="Times New Roman"/>
                          <a:cs typeface="Times New Roman"/>
                        </a:rPr>
                        <a:t>1461,0</a:t>
                      </a:r>
                      <a:endParaRPr lang="ru-RU" sz="1100" dirty="0">
                        <a:latin typeface="Times New Roman"/>
                        <a:ea typeface="Times New Roman"/>
                        <a:cs typeface="Times New Roman"/>
                      </a:endParaRPr>
                    </a:p>
                  </a:txBody>
                  <a:tcPr marL="22330" marR="2233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50000"/>
                        </a:lnSpc>
                      </a:pPr>
                      <a:r>
                        <a:rPr lang="ru-RU" sz="1100" dirty="0">
                          <a:solidFill>
                            <a:srgbClr val="000000"/>
                          </a:solidFill>
                          <a:latin typeface="Times New Roman"/>
                          <a:ea typeface="Times New Roman"/>
                          <a:cs typeface="Times New Roman"/>
                        </a:rPr>
                        <a:t>0</a:t>
                      </a:r>
                      <a:endParaRPr lang="ru-RU" sz="1100" dirty="0">
                        <a:latin typeface="Times New Roman"/>
                        <a:ea typeface="Times New Roman"/>
                        <a:cs typeface="Times New Roman"/>
                      </a:endParaRPr>
                    </a:p>
                  </a:txBody>
                  <a:tcPr marL="22330" marR="2233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50000"/>
                        </a:lnSpc>
                      </a:pPr>
                      <a:r>
                        <a:rPr lang="ru-RU" sz="1100" dirty="0">
                          <a:solidFill>
                            <a:srgbClr val="000000"/>
                          </a:solidFill>
                          <a:latin typeface="Times New Roman"/>
                          <a:ea typeface="Times New Roman"/>
                          <a:cs typeface="Times New Roman"/>
                        </a:rPr>
                        <a:t>100 %</a:t>
                      </a:r>
                      <a:endParaRPr lang="ru-RU" sz="1100" dirty="0">
                        <a:latin typeface="Times New Roman"/>
                        <a:ea typeface="Times New Roman"/>
                        <a:cs typeface="Times New Roman"/>
                      </a:endParaRPr>
                    </a:p>
                  </a:txBody>
                  <a:tcPr marL="22330" marR="2233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260040">
                <a:tc>
                  <a:txBody>
                    <a:bodyPr/>
                    <a:lstStyle/>
                    <a:p>
                      <a:pPr algn="just">
                        <a:lnSpc>
                          <a:spcPct val="150000"/>
                        </a:lnSpc>
                      </a:pPr>
                      <a:r>
                        <a:rPr lang="ru-RU" sz="1100" dirty="0">
                          <a:solidFill>
                            <a:srgbClr val="000000"/>
                          </a:solidFill>
                          <a:latin typeface="Times New Roman"/>
                          <a:ea typeface="Times New Roman"/>
                          <a:cs typeface="Times New Roman"/>
                        </a:rPr>
                        <a:t>Прочие субсидии бюджетам сельских поселений</a:t>
                      </a:r>
                      <a:endParaRPr lang="ru-RU" sz="1100" dirty="0">
                        <a:latin typeface="Times New Roman"/>
                        <a:ea typeface="Times New Roman"/>
                        <a:cs typeface="Times New Roman"/>
                      </a:endParaRPr>
                    </a:p>
                  </a:txBody>
                  <a:tcPr marL="22330" marR="2233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50000"/>
                        </a:lnSpc>
                      </a:pPr>
                      <a:r>
                        <a:rPr lang="ru-RU" sz="1100" dirty="0" smtClean="0">
                          <a:latin typeface="Times New Roman"/>
                          <a:ea typeface="Times New Roman"/>
                          <a:cs typeface="Times New Roman"/>
                        </a:rPr>
                        <a:t>1891,0</a:t>
                      </a:r>
                      <a:endParaRPr lang="ru-RU" sz="1100" dirty="0">
                        <a:latin typeface="Times New Roman"/>
                        <a:ea typeface="Times New Roman"/>
                        <a:cs typeface="Times New Roman"/>
                      </a:endParaRPr>
                    </a:p>
                  </a:txBody>
                  <a:tcPr marL="22330" marR="2233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50000"/>
                        </a:lnSpc>
                      </a:pPr>
                      <a:r>
                        <a:rPr lang="ru-RU" sz="1100" dirty="0" smtClean="0">
                          <a:latin typeface="Times New Roman"/>
                          <a:ea typeface="Times New Roman"/>
                          <a:cs typeface="Times New Roman"/>
                        </a:rPr>
                        <a:t>1891,0</a:t>
                      </a:r>
                      <a:endParaRPr lang="ru-RU" sz="1100" dirty="0">
                        <a:latin typeface="Times New Roman"/>
                        <a:ea typeface="Times New Roman"/>
                        <a:cs typeface="Times New Roman"/>
                      </a:endParaRPr>
                    </a:p>
                  </a:txBody>
                  <a:tcPr marL="22330" marR="2233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50000"/>
                        </a:lnSpc>
                      </a:pPr>
                      <a:r>
                        <a:rPr lang="ru-RU" sz="1100">
                          <a:solidFill>
                            <a:srgbClr val="000000"/>
                          </a:solidFill>
                          <a:latin typeface="Times New Roman"/>
                          <a:ea typeface="Times New Roman"/>
                          <a:cs typeface="Times New Roman"/>
                        </a:rPr>
                        <a:t>0</a:t>
                      </a:r>
                      <a:endParaRPr lang="ru-RU" sz="1100">
                        <a:latin typeface="Times New Roman"/>
                        <a:ea typeface="Times New Roman"/>
                        <a:cs typeface="Times New Roman"/>
                      </a:endParaRPr>
                    </a:p>
                  </a:txBody>
                  <a:tcPr marL="22330" marR="2233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50000"/>
                        </a:lnSpc>
                      </a:pPr>
                      <a:r>
                        <a:rPr lang="ru-RU" sz="1100" dirty="0">
                          <a:solidFill>
                            <a:srgbClr val="000000"/>
                          </a:solidFill>
                          <a:latin typeface="Times New Roman"/>
                          <a:ea typeface="Times New Roman"/>
                          <a:cs typeface="Times New Roman"/>
                        </a:rPr>
                        <a:t>100 %</a:t>
                      </a:r>
                      <a:endParaRPr lang="ru-RU" sz="1100" dirty="0">
                        <a:latin typeface="Times New Roman"/>
                        <a:ea typeface="Times New Roman"/>
                        <a:cs typeface="Times New Roman"/>
                      </a:endParaRPr>
                    </a:p>
                  </a:txBody>
                  <a:tcPr marL="22330" marR="2233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412597">
                <a:tc>
                  <a:txBody>
                    <a:bodyPr/>
                    <a:lstStyle/>
                    <a:p>
                      <a:pPr algn="just">
                        <a:lnSpc>
                          <a:spcPct val="150000"/>
                        </a:lnSpc>
                      </a:pPr>
                      <a:r>
                        <a:rPr lang="ru-RU" sz="1100">
                          <a:solidFill>
                            <a:srgbClr val="000000"/>
                          </a:solidFill>
                          <a:latin typeface="Times New Roman"/>
                          <a:ea typeface="Times New Roman"/>
                          <a:cs typeface="Times New Roman"/>
                        </a:rPr>
                        <a:t>Субвенция на выполнение передаваемых полномочий по административной комиссии</a:t>
                      </a:r>
                      <a:endParaRPr lang="ru-RU" sz="1100">
                        <a:latin typeface="Times New Roman"/>
                        <a:ea typeface="Times New Roman"/>
                        <a:cs typeface="Times New Roman"/>
                      </a:endParaRPr>
                    </a:p>
                  </a:txBody>
                  <a:tcPr marL="22330" marR="2233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50000"/>
                        </a:lnSpc>
                      </a:pPr>
                      <a:r>
                        <a:rPr lang="ru-RU" sz="1100" dirty="0">
                          <a:solidFill>
                            <a:srgbClr val="000000"/>
                          </a:solidFill>
                          <a:latin typeface="Times New Roman"/>
                          <a:ea typeface="Times New Roman"/>
                          <a:cs typeface="Times New Roman"/>
                        </a:rPr>
                        <a:t>2,0</a:t>
                      </a:r>
                      <a:endParaRPr lang="ru-RU" sz="1100" dirty="0">
                        <a:latin typeface="Times New Roman"/>
                        <a:ea typeface="Times New Roman"/>
                        <a:cs typeface="Times New Roman"/>
                      </a:endParaRPr>
                    </a:p>
                  </a:txBody>
                  <a:tcPr marL="22330" marR="2233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50000"/>
                        </a:lnSpc>
                      </a:pPr>
                      <a:r>
                        <a:rPr lang="ru-RU" sz="1100">
                          <a:solidFill>
                            <a:srgbClr val="000000"/>
                          </a:solidFill>
                          <a:latin typeface="Times New Roman"/>
                          <a:ea typeface="Times New Roman"/>
                          <a:cs typeface="Times New Roman"/>
                        </a:rPr>
                        <a:t>2,0</a:t>
                      </a:r>
                      <a:endParaRPr lang="ru-RU" sz="1100">
                        <a:latin typeface="Times New Roman"/>
                        <a:ea typeface="Times New Roman"/>
                        <a:cs typeface="Times New Roman"/>
                      </a:endParaRPr>
                    </a:p>
                  </a:txBody>
                  <a:tcPr marL="22330" marR="2233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50000"/>
                        </a:lnSpc>
                      </a:pPr>
                      <a:r>
                        <a:rPr lang="ru-RU" sz="1100">
                          <a:solidFill>
                            <a:srgbClr val="000000"/>
                          </a:solidFill>
                          <a:latin typeface="Times New Roman"/>
                          <a:ea typeface="Times New Roman"/>
                          <a:cs typeface="Times New Roman"/>
                        </a:rPr>
                        <a:t>0</a:t>
                      </a:r>
                      <a:endParaRPr lang="ru-RU" sz="1100">
                        <a:latin typeface="Times New Roman"/>
                        <a:ea typeface="Times New Roman"/>
                        <a:cs typeface="Times New Roman"/>
                      </a:endParaRPr>
                    </a:p>
                  </a:txBody>
                  <a:tcPr marL="22330" marR="2233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50000"/>
                        </a:lnSpc>
                      </a:pPr>
                      <a:r>
                        <a:rPr lang="ru-RU" sz="1100" dirty="0">
                          <a:solidFill>
                            <a:srgbClr val="000000"/>
                          </a:solidFill>
                          <a:latin typeface="Times New Roman"/>
                          <a:ea typeface="Times New Roman"/>
                          <a:cs typeface="Times New Roman"/>
                        </a:rPr>
                        <a:t>100 %</a:t>
                      </a:r>
                      <a:endParaRPr lang="ru-RU" sz="1100" dirty="0">
                        <a:latin typeface="Times New Roman"/>
                        <a:ea typeface="Times New Roman"/>
                        <a:cs typeface="Times New Roman"/>
                      </a:endParaRPr>
                    </a:p>
                  </a:txBody>
                  <a:tcPr marL="22330" marR="2233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379113">
                <a:tc>
                  <a:txBody>
                    <a:bodyPr/>
                    <a:lstStyle/>
                    <a:p>
                      <a:pPr algn="just">
                        <a:lnSpc>
                          <a:spcPct val="150000"/>
                        </a:lnSpc>
                      </a:pPr>
                      <a:r>
                        <a:rPr lang="ru-RU" sz="1100">
                          <a:solidFill>
                            <a:srgbClr val="000000"/>
                          </a:solidFill>
                          <a:latin typeface="Times New Roman"/>
                          <a:ea typeface="Times New Roman"/>
                          <a:cs typeface="Times New Roman"/>
                        </a:rPr>
                        <a:t>Субвенция на осуществление первичного воинского учета</a:t>
                      </a:r>
                      <a:endParaRPr lang="ru-RU" sz="1100">
                        <a:latin typeface="Times New Roman"/>
                        <a:ea typeface="Times New Roman"/>
                        <a:cs typeface="Times New Roman"/>
                      </a:endParaRPr>
                    </a:p>
                  </a:txBody>
                  <a:tcPr marL="22330" marR="2233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50000"/>
                        </a:lnSpc>
                      </a:pPr>
                      <a:r>
                        <a:rPr lang="ru-RU" sz="1100" dirty="0" smtClean="0">
                          <a:solidFill>
                            <a:srgbClr val="000000"/>
                          </a:solidFill>
                          <a:latin typeface="Times New Roman"/>
                          <a:ea typeface="Times New Roman"/>
                          <a:cs typeface="Times New Roman"/>
                        </a:rPr>
                        <a:t>156,9</a:t>
                      </a:r>
                      <a:endParaRPr lang="ru-RU" sz="1100" dirty="0">
                        <a:latin typeface="Times New Roman"/>
                        <a:ea typeface="Times New Roman"/>
                        <a:cs typeface="Times New Roman"/>
                      </a:endParaRPr>
                    </a:p>
                  </a:txBody>
                  <a:tcPr marL="22330" marR="2233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50000"/>
                        </a:lnSpc>
                      </a:pPr>
                      <a:r>
                        <a:rPr lang="ru-RU" sz="1100" dirty="0" smtClean="0">
                          <a:solidFill>
                            <a:srgbClr val="000000"/>
                          </a:solidFill>
                          <a:latin typeface="Times New Roman"/>
                          <a:ea typeface="Times New Roman"/>
                          <a:cs typeface="Times New Roman"/>
                        </a:rPr>
                        <a:t>156,9</a:t>
                      </a:r>
                      <a:endParaRPr lang="ru-RU" sz="1100" dirty="0">
                        <a:latin typeface="Times New Roman"/>
                        <a:ea typeface="Times New Roman"/>
                        <a:cs typeface="Times New Roman"/>
                      </a:endParaRPr>
                    </a:p>
                  </a:txBody>
                  <a:tcPr marL="22330" marR="2233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50000"/>
                        </a:lnSpc>
                      </a:pPr>
                      <a:r>
                        <a:rPr lang="ru-RU" sz="1100">
                          <a:solidFill>
                            <a:srgbClr val="000000"/>
                          </a:solidFill>
                          <a:latin typeface="Times New Roman"/>
                          <a:ea typeface="Times New Roman"/>
                          <a:cs typeface="Times New Roman"/>
                        </a:rPr>
                        <a:t>0</a:t>
                      </a:r>
                      <a:endParaRPr lang="ru-RU" sz="1100">
                        <a:latin typeface="Times New Roman"/>
                        <a:ea typeface="Times New Roman"/>
                        <a:cs typeface="Times New Roman"/>
                      </a:endParaRPr>
                    </a:p>
                  </a:txBody>
                  <a:tcPr marL="22330" marR="2233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50000"/>
                        </a:lnSpc>
                      </a:pPr>
                      <a:r>
                        <a:rPr lang="ru-RU" sz="1100" dirty="0">
                          <a:solidFill>
                            <a:srgbClr val="000000"/>
                          </a:solidFill>
                          <a:latin typeface="Times New Roman"/>
                          <a:ea typeface="Times New Roman"/>
                          <a:cs typeface="Times New Roman"/>
                        </a:rPr>
                        <a:t>100 %</a:t>
                      </a:r>
                      <a:endParaRPr lang="ru-RU" sz="1100" dirty="0">
                        <a:latin typeface="Times New Roman"/>
                        <a:ea typeface="Times New Roman"/>
                        <a:cs typeface="Times New Roman"/>
                      </a:endParaRPr>
                    </a:p>
                  </a:txBody>
                  <a:tcPr marL="22330" marR="2233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412597">
                <a:tc>
                  <a:txBody>
                    <a:bodyPr/>
                    <a:lstStyle/>
                    <a:p>
                      <a:pPr algn="just">
                        <a:lnSpc>
                          <a:spcPct val="150000"/>
                        </a:lnSpc>
                      </a:pPr>
                      <a:r>
                        <a:rPr lang="ru-RU" sz="1100" dirty="0">
                          <a:solidFill>
                            <a:srgbClr val="000000"/>
                          </a:solidFill>
                          <a:latin typeface="Times New Roman"/>
                          <a:ea typeface="Times New Roman"/>
                          <a:cs typeface="Times New Roman"/>
                        </a:rPr>
                        <a:t>Прочие межбюджетные трансферты, передаваемые бюджетам сельских поселений</a:t>
                      </a:r>
                      <a:endParaRPr lang="ru-RU" sz="1100" dirty="0">
                        <a:latin typeface="Times New Roman"/>
                        <a:ea typeface="Times New Roman"/>
                        <a:cs typeface="Times New Roman"/>
                      </a:endParaRPr>
                    </a:p>
                  </a:txBody>
                  <a:tcPr marL="22330" marR="2233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50000"/>
                        </a:lnSpc>
                      </a:pPr>
                      <a:r>
                        <a:rPr lang="ru-RU" sz="1100" dirty="0" smtClean="0">
                          <a:latin typeface="Times New Roman"/>
                          <a:ea typeface="Times New Roman"/>
                          <a:cs typeface="Times New Roman"/>
                        </a:rPr>
                        <a:t>4177,0</a:t>
                      </a:r>
                      <a:endParaRPr lang="ru-RU" sz="1100" dirty="0">
                        <a:latin typeface="Times New Roman"/>
                        <a:ea typeface="Times New Roman"/>
                        <a:cs typeface="Times New Roman"/>
                      </a:endParaRPr>
                    </a:p>
                  </a:txBody>
                  <a:tcPr marL="22330" marR="2233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50000"/>
                        </a:lnSpc>
                      </a:pPr>
                      <a:r>
                        <a:rPr lang="ru-RU" sz="1100" dirty="0" smtClean="0">
                          <a:latin typeface="Times New Roman"/>
                          <a:ea typeface="Times New Roman"/>
                          <a:cs typeface="Times New Roman"/>
                        </a:rPr>
                        <a:t>4177,0</a:t>
                      </a:r>
                      <a:endParaRPr lang="ru-RU" sz="1100" dirty="0">
                        <a:latin typeface="Times New Roman"/>
                        <a:ea typeface="Times New Roman"/>
                        <a:cs typeface="Times New Roman"/>
                      </a:endParaRPr>
                    </a:p>
                  </a:txBody>
                  <a:tcPr marL="22330" marR="2233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50000"/>
                        </a:lnSpc>
                      </a:pPr>
                      <a:r>
                        <a:rPr lang="ru-RU" sz="1100" dirty="0" smtClean="0">
                          <a:latin typeface="Times New Roman"/>
                          <a:ea typeface="Times New Roman"/>
                          <a:cs typeface="Times New Roman"/>
                        </a:rPr>
                        <a:t>0</a:t>
                      </a:r>
                      <a:endParaRPr lang="ru-RU" sz="1100" dirty="0">
                        <a:latin typeface="Times New Roman"/>
                        <a:ea typeface="Times New Roman"/>
                        <a:cs typeface="Times New Roman"/>
                      </a:endParaRPr>
                    </a:p>
                  </a:txBody>
                  <a:tcPr marL="22330" marR="2233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50000"/>
                        </a:lnSpc>
                      </a:pPr>
                      <a:r>
                        <a:rPr lang="ru-RU" sz="1100" dirty="0" smtClean="0">
                          <a:latin typeface="Times New Roman"/>
                          <a:ea typeface="Times New Roman"/>
                          <a:cs typeface="Times New Roman"/>
                        </a:rPr>
                        <a:t>100%</a:t>
                      </a:r>
                      <a:endParaRPr lang="ru-RU" sz="1100" dirty="0">
                        <a:latin typeface="Times New Roman"/>
                        <a:ea typeface="Times New Roman"/>
                        <a:cs typeface="Times New Roman"/>
                      </a:endParaRPr>
                    </a:p>
                  </a:txBody>
                  <a:tcPr marL="22330" marR="2233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580743">
                <a:tc>
                  <a:txBody>
                    <a:bodyPr/>
                    <a:lstStyle/>
                    <a:p>
                      <a:pPr algn="just">
                        <a:lnSpc>
                          <a:spcPct val="150000"/>
                        </a:lnSpc>
                      </a:pPr>
                      <a:r>
                        <a:rPr lang="ru-RU" sz="1100" dirty="0">
                          <a:solidFill>
                            <a:srgbClr val="000000"/>
                          </a:solidFill>
                          <a:latin typeface="Times New Roman"/>
                          <a:ea typeface="Times New Roman"/>
                          <a:cs typeface="Times New Roman"/>
                        </a:rPr>
                        <a:t>Безвозмездные поступления от физических и юридических лиц на финансовое обеспечение дорожной деятельности</a:t>
                      </a:r>
                      <a:endParaRPr lang="ru-RU" sz="1100" dirty="0">
                        <a:latin typeface="Times New Roman"/>
                        <a:ea typeface="Times New Roman"/>
                        <a:cs typeface="Times New Roman"/>
                      </a:endParaRPr>
                    </a:p>
                  </a:txBody>
                  <a:tcPr marL="22330" marR="2233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50000"/>
                        </a:lnSpc>
                      </a:pPr>
                      <a:r>
                        <a:rPr lang="ru-RU" sz="1100" dirty="0" smtClean="0">
                          <a:latin typeface="Times New Roman"/>
                          <a:ea typeface="Times New Roman"/>
                          <a:cs typeface="Times New Roman"/>
                        </a:rPr>
                        <a:t>6,3</a:t>
                      </a:r>
                      <a:endParaRPr lang="ru-RU" sz="1100" dirty="0">
                        <a:latin typeface="Times New Roman"/>
                        <a:ea typeface="Times New Roman"/>
                        <a:cs typeface="Times New Roman"/>
                      </a:endParaRPr>
                    </a:p>
                  </a:txBody>
                  <a:tcPr marL="22330" marR="2233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50000"/>
                        </a:lnSpc>
                      </a:pPr>
                      <a:r>
                        <a:rPr lang="ru-RU" sz="1100" dirty="0" smtClean="0">
                          <a:latin typeface="Times New Roman"/>
                          <a:ea typeface="Times New Roman"/>
                          <a:cs typeface="Times New Roman"/>
                        </a:rPr>
                        <a:t>0</a:t>
                      </a:r>
                      <a:endParaRPr lang="ru-RU" sz="1100" dirty="0">
                        <a:latin typeface="Times New Roman"/>
                        <a:ea typeface="Times New Roman"/>
                        <a:cs typeface="Times New Roman"/>
                      </a:endParaRPr>
                    </a:p>
                  </a:txBody>
                  <a:tcPr marL="22330" marR="2233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50000"/>
                        </a:lnSpc>
                      </a:pPr>
                      <a:r>
                        <a:rPr lang="ru-RU" sz="1100" dirty="0" smtClean="0">
                          <a:latin typeface="Times New Roman"/>
                          <a:ea typeface="Times New Roman"/>
                          <a:cs typeface="Times New Roman"/>
                        </a:rPr>
                        <a:t>-6,3</a:t>
                      </a:r>
                      <a:endParaRPr lang="ru-RU" sz="1100" dirty="0">
                        <a:latin typeface="Times New Roman"/>
                        <a:ea typeface="Times New Roman"/>
                        <a:cs typeface="Times New Roman"/>
                      </a:endParaRPr>
                    </a:p>
                  </a:txBody>
                  <a:tcPr marL="22330" marR="2233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50000"/>
                        </a:lnSpc>
                      </a:pPr>
                      <a:r>
                        <a:rPr lang="ru-RU" sz="1100" dirty="0" smtClean="0">
                          <a:solidFill>
                            <a:srgbClr val="000000"/>
                          </a:solidFill>
                          <a:latin typeface="Times New Roman"/>
                          <a:ea typeface="Times New Roman"/>
                          <a:cs typeface="Times New Roman"/>
                        </a:rPr>
                        <a:t>0 </a:t>
                      </a:r>
                      <a:r>
                        <a:rPr lang="ru-RU" sz="1100" dirty="0">
                          <a:solidFill>
                            <a:srgbClr val="000000"/>
                          </a:solidFill>
                          <a:latin typeface="Times New Roman"/>
                          <a:ea typeface="Times New Roman"/>
                          <a:cs typeface="Times New Roman"/>
                        </a:rPr>
                        <a:t>%</a:t>
                      </a:r>
                      <a:endParaRPr lang="ru-RU" sz="1100" dirty="0">
                        <a:latin typeface="Times New Roman"/>
                        <a:ea typeface="Times New Roman"/>
                        <a:cs typeface="Times New Roman"/>
                      </a:endParaRPr>
                    </a:p>
                  </a:txBody>
                  <a:tcPr marL="22330" marR="2233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260040">
                <a:tc>
                  <a:txBody>
                    <a:bodyPr/>
                    <a:lstStyle/>
                    <a:p>
                      <a:pPr algn="just">
                        <a:lnSpc>
                          <a:spcPct val="150000"/>
                        </a:lnSpc>
                      </a:pPr>
                      <a:r>
                        <a:rPr lang="ru-RU" sz="1100">
                          <a:solidFill>
                            <a:srgbClr val="000000"/>
                          </a:solidFill>
                          <a:latin typeface="Times New Roman"/>
                          <a:ea typeface="Times New Roman"/>
                          <a:cs typeface="Times New Roman"/>
                        </a:rPr>
                        <a:t>Поступление от денежных пожертвований</a:t>
                      </a:r>
                      <a:endParaRPr lang="ru-RU" sz="1100">
                        <a:latin typeface="Times New Roman"/>
                        <a:ea typeface="Times New Roman"/>
                        <a:cs typeface="Times New Roman"/>
                      </a:endParaRPr>
                    </a:p>
                  </a:txBody>
                  <a:tcPr marL="22330" marR="2233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50000"/>
                        </a:lnSpc>
                      </a:pPr>
                      <a:r>
                        <a:rPr lang="ru-RU" sz="1100" dirty="0" smtClean="0">
                          <a:latin typeface="Times New Roman"/>
                          <a:ea typeface="Times New Roman"/>
                          <a:cs typeface="Times New Roman"/>
                        </a:rPr>
                        <a:t>439,7</a:t>
                      </a:r>
                      <a:endParaRPr lang="ru-RU" sz="1100" dirty="0">
                        <a:latin typeface="Times New Roman"/>
                        <a:ea typeface="Times New Roman"/>
                        <a:cs typeface="Times New Roman"/>
                      </a:endParaRPr>
                    </a:p>
                  </a:txBody>
                  <a:tcPr marL="22330" marR="2233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50000"/>
                        </a:lnSpc>
                      </a:pPr>
                      <a:r>
                        <a:rPr lang="ru-RU" sz="1100" dirty="0" smtClean="0">
                          <a:latin typeface="Times New Roman"/>
                          <a:ea typeface="Times New Roman"/>
                          <a:cs typeface="Times New Roman"/>
                        </a:rPr>
                        <a:t>383,0</a:t>
                      </a:r>
                      <a:endParaRPr lang="ru-RU" sz="1100" dirty="0">
                        <a:latin typeface="Times New Roman"/>
                        <a:ea typeface="Times New Roman"/>
                        <a:cs typeface="Times New Roman"/>
                      </a:endParaRPr>
                    </a:p>
                  </a:txBody>
                  <a:tcPr marL="22330" marR="2233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50000"/>
                        </a:lnSpc>
                      </a:pPr>
                      <a:r>
                        <a:rPr lang="ru-RU" sz="1100" dirty="0" smtClean="0">
                          <a:latin typeface="Times New Roman"/>
                          <a:ea typeface="Times New Roman"/>
                          <a:cs typeface="Times New Roman"/>
                        </a:rPr>
                        <a:t>-56,7</a:t>
                      </a:r>
                      <a:endParaRPr lang="ru-RU" sz="1100" dirty="0">
                        <a:latin typeface="Times New Roman"/>
                        <a:ea typeface="Times New Roman"/>
                        <a:cs typeface="Times New Roman"/>
                      </a:endParaRPr>
                    </a:p>
                  </a:txBody>
                  <a:tcPr marL="22330" marR="2233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50000"/>
                        </a:lnSpc>
                      </a:pPr>
                      <a:r>
                        <a:rPr lang="ru-RU" sz="1100" dirty="0" smtClean="0">
                          <a:latin typeface="Times New Roman"/>
                          <a:ea typeface="Times New Roman"/>
                          <a:cs typeface="Times New Roman"/>
                        </a:rPr>
                        <a:t>87.1%</a:t>
                      </a:r>
                      <a:endParaRPr lang="ru-RU" sz="1100" dirty="0">
                        <a:latin typeface="Times New Roman"/>
                        <a:ea typeface="Times New Roman"/>
                        <a:cs typeface="Times New Roman"/>
                      </a:endParaRPr>
                    </a:p>
                  </a:txBody>
                  <a:tcPr marL="22330" marR="2233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260040">
                <a:tc>
                  <a:txBody>
                    <a:bodyPr/>
                    <a:lstStyle/>
                    <a:p>
                      <a:pPr algn="just">
                        <a:lnSpc>
                          <a:spcPct val="150000"/>
                        </a:lnSpc>
                      </a:pPr>
                      <a:r>
                        <a:rPr lang="ru-RU" sz="1100" dirty="0">
                          <a:solidFill>
                            <a:srgbClr val="000000"/>
                          </a:solidFill>
                          <a:latin typeface="Times New Roman"/>
                          <a:ea typeface="Times New Roman"/>
                          <a:cs typeface="Times New Roman"/>
                        </a:rPr>
                        <a:t>Прочие безвозмездные </a:t>
                      </a:r>
                      <a:r>
                        <a:rPr lang="ru-RU" sz="1100" dirty="0" smtClean="0">
                          <a:solidFill>
                            <a:srgbClr val="000000"/>
                          </a:solidFill>
                          <a:latin typeface="Times New Roman"/>
                          <a:ea typeface="Times New Roman"/>
                          <a:cs typeface="Times New Roman"/>
                        </a:rPr>
                        <a:t>поступления ( Конкурсы ТОС)</a:t>
                      </a:r>
                      <a:endParaRPr lang="ru-RU" sz="1100" dirty="0">
                        <a:latin typeface="Times New Roman"/>
                        <a:ea typeface="Times New Roman"/>
                        <a:cs typeface="Times New Roman"/>
                      </a:endParaRPr>
                    </a:p>
                  </a:txBody>
                  <a:tcPr marL="22330" marR="2233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50000"/>
                        </a:lnSpc>
                      </a:pPr>
                      <a:r>
                        <a:rPr lang="ru-RU" sz="1100" dirty="0" smtClean="0">
                          <a:latin typeface="Times New Roman"/>
                          <a:ea typeface="Times New Roman"/>
                          <a:cs typeface="Times New Roman"/>
                        </a:rPr>
                        <a:t>0</a:t>
                      </a:r>
                      <a:endParaRPr lang="ru-RU" sz="1100" dirty="0">
                        <a:latin typeface="Times New Roman"/>
                        <a:ea typeface="Times New Roman"/>
                        <a:cs typeface="Times New Roman"/>
                      </a:endParaRPr>
                    </a:p>
                  </a:txBody>
                  <a:tcPr marL="22330" marR="2233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50000"/>
                        </a:lnSpc>
                      </a:pPr>
                      <a:r>
                        <a:rPr lang="ru-RU" sz="1100" dirty="0" smtClean="0">
                          <a:latin typeface="Times New Roman"/>
                          <a:ea typeface="Times New Roman"/>
                          <a:cs typeface="Times New Roman"/>
                        </a:rPr>
                        <a:t>95,0</a:t>
                      </a:r>
                      <a:endParaRPr lang="ru-RU" sz="1100" dirty="0">
                        <a:latin typeface="Times New Roman"/>
                        <a:ea typeface="Times New Roman"/>
                        <a:cs typeface="Times New Roman"/>
                      </a:endParaRPr>
                    </a:p>
                  </a:txBody>
                  <a:tcPr marL="22330" marR="2233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50000"/>
                        </a:lnSpc>
                      </a:pPr>
                      <a:r>
                        <a:rPr lang="ru-RU" sz="1100" dirty="0" smtClean="0">
                          <a:latin typeface="Times New Roman"/>
                          <a:ea typeface="Times New Roman"/>
                          <a:cs typeface="Times New Roman"/>
                        </a:rPr>
                        <a:t>+95,0</a:t>
                      </a:r>
                      <a:endParaRPr lang="ru-RU" sz="1100" dirty="0">
                        <a:latin typeface="Times New Roman"/>
                        <a:ea typeface="Times New Roman"/>
                        <a:cs typeface="Times New Roman"/>
                      </a:endParaRPr>
                    </a:p>
                  </a:txBody>
                  <a:tcPr marL="22330" marR="2233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50000"/>
                        </a:lnSpc>
                      </a:pPr>
                      <a:r>
                        <a:rPr lang="ru-RU" sz="1100" dirty="0" smtClean="0">
                          <a:latin typeface="Times New Roman"/>
                          <a:ea typeface="Times New Roman"/>
                          <a:cs typeface="Times New Roman"/>
                        </a:rPr>
                        <a:t>0%</a:t>
                      </a:r>
                      <a:endParaRPr lang="ru-RU" sz="1100" dirty="0">
                        <a:latin typeface="Times New Roman"/>
                        <a:ea typeface="Times New Roman"/>
                        <a:cs typeface="Times New Roman"/>
                      </a:endParaRPr>
                    </a:p>
                  </a:txBody>
                  <a:tcPr marL="22330" marR="2233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206299">
                <a:tc>
                  <a:txBody>
                    <a:bodyPr/>
                    <a:lstStyle/>
                    <a:p>
                      <a:pPr algn="just">
                        <a:lnSpc>
                          <a:spcPct val="150000"/>
                        </a:lnSpc>
                        <a:tabLst>
                          <a:tab pos="890270" algn="l"/>
                        </a:tabLst>
                      </a:pPr>
                      <a:r>
                        <a:rPr lang="ru-RU" sz="1400" b="1" dirty="0">
                          <a:solidFill>
                            <a:srgbClr val="000000"/>
                          </a:solidFill>
                          <a:latin typeface="Times New Roman"/>
                          <a:ea typeface="Times New Roman"/>
                          <a:cs typeface="Times New Roman"/>
                        </a:rPr>
                        <a:t>Итого:</a:t>
                      </a:r>
                      <a:endParaRPr lang="ru-RU" sz="1400" b="1" dirty="0">
                        <a:latin typeface="Times New Roman"/>
                        <a:ea typeface="Times New Roman"/>
                        <a:cs typeface="Times New Roman"/>
                      </a:endParaRPr>
                    </a:p>
                  </a:txBody>
                  <a:tcPr marL="22330" marR="2233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50000"/>
                        </a:lnSpc>
                      </a:pPr>
                      <a:r>
                        <a:rPr lang="ru-RU" sz="1400" b="1" dirty="0" smtClean="0">
                          <a:solidFill>
                            <a:srgbClr val="000000"/>
                          </a:solidFill>
                          <a:latin typeface="Times New Roman"/>
                          <a:ea typeface="Times New Roman"/>
                          <a:cs typeface="Times New Roman"/>
                        </a:rPr>
                        <a:t>11633,7</a:t>
                      </a:r>
                      <a:endParaRPr lang="ru-RU" sz="1400" b="1" dirty="0">
                        <a:latin typeface="Times New Roman"/>
                        <a:ea typeface="Times New Roman"/>
                        <a:cs typeface="Times New Roman"/>
                      </a:endParaRPr>
                    </a:p>
                  </a:txBody>
                  <a:tcPr marL="22330" marR="2233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50000"/>
                        </a:lnSpc>
                      </a:pPr>
                      <a:r>
                        <a:rPr lang="ru-RU" sz="1400" b="1" dirty="0" smtClean="0">
                          <a:solidFill>
                            <a:srgbClr val="000000"/>
                          </a:solidFill>
                          <a:latin typeface="Times New Roman"/>
                          <a:ea typeface="Times New Roman"/>
                          <a:cs typeface="Times New Roman"/>
                        </a:rPr>
                        <a:t>11713,7</a:t>
                      </a:r>
                      <a:endParaRPr lang="ru-RU" sz="1400" b="1" dirty="0">
                        <a:latin typeface="Times New Roman"/>
                        <a:ea typeface="Times New Roman"/>
                        <a:cs typeface="Times New Roman"/>
                      </a:endParaRPr>
                    </a:p>
                  </a:txBody>
                  <a:tcPr marL="22330" marR="2233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50000"/>
                        </a:lnSpc>
                      </a:pPr>
                      <a:r>
                        <a:rPr lang="ru-RU" sz="1400" b="1" dirty="0" smtClean="0">
                          <a:solidFill>
                            <a:srgbClr val="000000"/>
                          </a:solidFill>
                          <a:latin typeface="Times New Roman"/>
                          <a:ea typeface="Times New Roman"/>
                          <a:cs typeface="Times New Roman"/>
                        </a:rPr>
                        <a:t>+140,1</a:t>
                      </a:r>
                      <a:endParaRPr lang="ru-RU" sz="1400" b="1" dirty="0">
                        <a:latin typeface="Times New Roman"/>
                        <a:ea typeface="Times New Roman"/>
                        <a:cs typeface="Times New Roman"/>
                      </a:endParaRPr>
                    </a:p>
                  </a:txBody>
                  <a:tcPr marL="22330" marR="2233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50000"/>
                        </a:lnSpc>
                      </a:pPr>
                      <a:r>
                        <a:rPr lang="ru-RU" sz="1400" b="1" dirty="0" smtClean="0">
                          <a:solidFill>
                            <a:srgbClr val="000000"/>
                          </a:solidFill>
                          <a:latin typeface="Times New Roman"/>
                          <a:ea typeface="Times New Roman"/>
                          <a:cs typeface="Times New Roman"/>
                        </a:rPr>
                        <a:t>101,2%</a:t>
                      </a:r>
                      <a:endParaRPr lang="ru-RU" sz="1400" b="1" dirty="0">
                        <a:latin typeface="Times New Roman"/>
                        <a:ea typeface="Times New Roman"/>
                        <a:cs typeface="Times New Roman"/>
                      </a:endParaRPr>
                    </a:p>
                  </a:txBody>
                  <a:tcPr marL="22330" marR="2233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</a:tbl>
          </a:graphicData>
        </a:graphic>
      </p:graphicFrame>
      <p:sp>
        <p:nvSpPr>
          <p:cNvPr id="94209" name="Rectangle 1"/>
          <p:cNvSpPr>
            <a:spLocks noChangeArrowheads="1"/>
          </p:cNvSpPr>
          <p:nvPr/>
        </p:nvSpPr>
        <p:spPr bwMode="auto">
          <a:xfrm>
            <a:off x="0" y="0"/>
            <a:ext cx="91440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>
                <a:tab pos="890588" algn="l"/>
              </a:tabLst>
            </a:pPr>
            <a:r>
              <a:rPr kumimoji="0" lang="ru-RU" altLang="zh-CN" sz="1400" b="0" i="0" u="sng" strike="noStrike" cap="none" normalizeH="0" baseline="0" dirty="0" smtClean="0">
                <a:ln>
                  <a:noFill/>
                </a:ln>
                <a:solidFill>
                  <a:srgbClr val="000000"/>
                </a:solidFill>
                <a:effectLst/>
                <a:latin typeface="Arial" pitchFamily="34" charset="0"/>
                <a:ea typeface="Times New Roman" pitchFamily="18" charset="0"/>
                <a:cs typeface="Arial" pitchFamily="34" charset="0"/>
              </a:rPr>
              <a:t>Анализ исполнения бюджета поселения по доходам.</a:t>
            </a:r>
            <a:endParaRPr kumimoji="0" lang="ru-RU" altLang="zh-CN" sz="18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  <a:cs typeface="Arial" pitchFamily="34" charset="0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2" name="Таблица 1"/>
          <p:cNvGraphicFramePr>
            <a:graphicFrameLocks noGrp="1"/>
          </p:cNvGraphicFramePr>
          <p:nvPr/>
        </p:nvGraphicFramePr>
        <p:xfrm>
          <a:off x="1000100" y="857230"/>
          <a:ext cx="7858180" cy="5824439"/>
        </p:xfrm>
        <a:graphic>
          <a:graphicData uri="http://schemas.openxmlformats.org/drawingml/2006/table">
            <a:tbl>
              <a:tblPr/>
              <a:tblGrid>
                <a:gridCol w="2714644"/>
                <a:gridCol w="571504"/>
                <a:gridCol w="714380"/>
                <a:gridCol w="1071570"/>
                <a:gridCol w="1000132"/>
                <a:gridCol w="857256"/>
                <a:gridCol w="928694"/>
              </a:tblGrid>
              <a:tr h="571506">
                <a:tc>
                  <a:txBody>
                    <a:bodyPr/>
                    <a:lstStyle/>
                    <a:p>
                      <a:r>
                        <a:rPr lang="ru-RU" sz="1000" dirty="0">
                          <a:latin typeface="Times New Roman"/>
                          <a:ea typeface="Times New Roman"/>
                          <a:cs typeface="Times New Roman"/>
                        </a:rPr>
                        <a:t>    Наименование</a:t>
                      </a:r>
                    </a:p>
                  </a:txBody>
                  <a:tcPr marL="21069" marR="21069" marT="0" marB="0" anchor="b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200">
                          <a:latin typeface="Times New Roman"/>
                          <a:ea typeface="Times New Roman"/>
                          <a:cs typeface="Times New Roman"/>
                        </a:rPr>
                        <a:t>Раздел</a:t>
                      </a:r>
                    </a:p>
                  </a:txBody>
                  <a:tcPr marL="21069" marR="21069" marT="0" marB="0" vert="vert270" anchor="b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200">
                          <a:latin typeface="Times New Roman"/>
                          <a:ea typeface="Times New Roman"/>
                          <a:cs typeface="Times New Roman"/>
                        </a:rPr>
                        <a:t>Подраздел</a:t>
                      </a:r>
                    </a:p>
                  </a:txBody>
                  <a:tcPr marL="21069" marR="21069" marT="0" marB="0" vert="vert270" anchor="b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r>
                        <a:rPr lang="ru-RU" sz="1200" dirty="0">
                          <a:latin typeface="Times New Roman"/>
                          <a:ea typeface="Times New Roman"/>
                          <a:cs typeface="Times New Roman"/>
                        </a:rPr>
                        <a:t>п</a:t>
                      </a:r>
                      <a:r>
                        <a:rPr lang="ru-RU" sz="1200" dirty="0" smtClean="0">
                          <a:latin typeface="Times New Roman"/>
                          <a:ea typeface="Times New Roman"/>
                          <a:cs typeface="Times New Roman"/>
                        </a:rPr>
                        <a:t>лан </a:t>
                      </a:r>
                      <a:r>
                        <a:rPr lang="ru-RU" sz="1200" dirty="0">
                          <a:latin typeface="Times New Roman"/>
                          <a:ea typeface="Times New Roman"/>
                          <a:cs typeface="Times New Roman"/>
                        </a:rPr>
                        <a:t>на </a:t>
                      </a:r>
                      <a:r>
                        <a:rPr lang="ru-RU" sz="1200" dirty="0" smtClean="0">
                          <a:latin typeface="Times New Roman"/>
                          <a:ea typeface="Times New Roman"/>
                          <a:cs typeface="Times New Roman"/>
                        </a:rPr>
                        <a:t>2022 </a:t>
                      </a:r>
                      <a:r>
                        <a:rPr lang="ru-RU" sz="1200" dirty="0">
                          <a:latin typeface="Times New Roman"/>
                          <a:ea typeface="Times New Roman"/>
                          <a:cs typeface="Times New Roman"/>
                        </a:rPr>
                        <a:t>год</a:t>
                      </a:r>
                    </a:p>
                  </a:txBody>
                  <a:tcPr marL="21069" marR="21069" marT="0" marB="0" anchor="b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200" dirty="0">
                          <a:latin typeface="Times New Roman"/>
                          <a:ea typeface="Times New Roman"/>
                          <a:cs typeface="Times New Roman"/>
                        </a:rPr>
                        <a:t>Исполнено за </a:t>
                      </a:r>
                      <a:r>
                        <a:rPr lang="ru-RU" sz="1200" dirty="0" smtClean="0">
                          <a:latin typeface="Times New Roman"/>
                          <a:ea typeface="Times New Roman"/>
                          <a:cs typeface="Times New Roman"/>
                        </a:rPr>
                        <a:t>2022 </a:t>
                      </a:r>
                      <a:r>
                        <a:rPr lang="ru-RU" sz="1200" dirty="0">
                          <a:latin typeface="Times New Roman"/>
                          <a:ea typeface="Times New Roman"/>
                          <a:cs typeface="Times New Roman"/>
                        </a:rPr>
                        <a:t>год</a:t>
                      </a:r>
                    </a:p>
                  </a:txBody>
                  <a:tcPr marL="21069" marR="21069" marT="0" marB="0" anchor="b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200" dirty="0">
                          <a:latin typeface="Times New Roman"/>
                          <a:ea typeface="Times New Roman"/>
                          <a:cs typeface="Times New Roman"/>
                        </a:rPr>
                        <a:t>Отклонение кассового исполнения от плана </a:t>
                      </a:r>
                      <a:r>
                        <a:rPr lang="ru-RU" sz="1200" dirty="0" smtClean="0">
                          <a:latin typeface="Times New Roman"/>
                          <a:ea typeface="Times New Roman"/>
                          <a:cs typeface="Times New Roman"/>
                        </a:rPr>
                        <a:t>2022 </a:t>
                      </a:r>
                      <a:r>
                        <a:rPr lang="ru-RU" sz="1200" dirty="0">
                          <a:latin typeface="Times New Roman"/>
                          <a:ea typeface="Times New Roman"/>
                          <a:cs typeface="Times New Roman"/>
                        </a:rPr>
                        <a:t>года</a:t>
                      </a:r>
                    </a:p>
                  </a:txBody>
                  <a:tcPr marL="21069" marR="21069" marT="0" marB="0" anchor="b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200" dirty="0">
                          <a:latin typeface="Times New Roman"/>
                          <a:ea typeface="Times New Roman"/>
                          <a:cs typeface="Times New Roman"/>
                        </a:rPr>
                        <a:t>% исполнения к плану</a:t>
                      </a:r>
                    </a:p>
                  </a:txBody>
                  <a:tcPr marL="21069" marR="21069" marT="0" marB="0" anchor="b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519781">
                <a:tc>
                  <a:txBody>
                    <a:bodyPr/>
                    <a:lstStyle/>
                    <a:p>
                      <a:r>
                        <a:rPr lang="ru-RU" sz="1200" dirty="0">
                          <a:latin typeface="Times New Roman"/>
                          <a:ea typeface="Times New Roman"/>
                          <a:cs typeface="Times New Roman"/>
                        </a:rPr>
                        <a:t>Функционирование высшего должностного лица субъекта Российской Федерации и  муниципального образования</a:t>
                      </a:r>
                    </a:p>
                  </a:txBody>
                  <a:tcPr marL="21069" marR="21069" marT="0" marB="0" anchor="b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200" dirty="0">
                          <a:latin typeface="Times New Roman"/>
                          <a:ea typeface="Times New Roman"/>
                          <a:cs typeface="Times New Roman"/>
                        </a:rPr>
                        <a:t>01</a:t>
                      </a:r>
                    </a:p>
                  </a:txBody>
                  <a:tcPr marL="21069" marR="21069" marT="0" marB="0" anchor="b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200" dirty="0">
                          <a:latin typeface="Times New Roman"/>
                          <a:ea typeface="Times New Roman"/>
                          <a:cs typeface="Times New Roman"/>
                        </a:rPr>
                        <a:t>02</a:t>
                      </a:r>
                    </a:p>
                  </a:txBody>
                  <a:tcPr marL="21069" marR="21069" marT="0" marB="0" anchor="b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200" dirty="0" smtClean="0">
                          <a:latin typeface="Times New Roman"/>
                          <a:ea typeface="Times New Roman"/>
                          <a:cs typeface="Times New Roman"/>
                        </a:rPr>
                        <a:t>634,21</a:t>
                      </a:r>
                      <a:endParaRPr lang="ru-RU" sz="1200" dirty="0">
                        <a:latin typeface="Times New Roman"/>
                        <a:ea typeface="Times New Roman"/>
                        <a:cs typeface="Times New Roman"/>
                      </a:endParaRPr>
                    </a:p>
                  </a:txBody>
                  <a:tcPr marL="21069" marR="21069" marT="0" marB="0" anchor="b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200" dirty="0" smtClean="0">
                          <a:latin typeface="Times New Roman"/>
                          <a:ea typeface="Times New Roman"/>
                          <a:cs typeface="Times New Roman"/>
                        </a:rPr>
                        <a:t>629,17</a:t>
                      </a:r>
                      <a:endParaRPr lang="ru-RU" sz="1200" dirty="0">
                        <a:latin typeface="Times New Roman"/>
                        <a:ea typeface="Times New Roman"/>
                        <a:cs typeface="Times New Roman"/>
                      </a:endParaRPr>
                    </a:p>
                  </a:txBody>
                  <a:tcPr marL="21069" marR="21069" marT="0" marB="0" anchor="b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200" dirty="0" smtClean="0">
                          <a:latin typeface="Times New Roman"/>
                          <a:ea typeface="Times New Roman"/>
                          <a:cs typeface="Times New Roman"/>
                        </a:rPr>
                        <a:t>-5,04</a:t>
                      </a:r>
                      <a:endParaRPr lang="ru-RU" sz="1200" dirty="0">
                        <a:latin typeface="Times New Roman"/>
                        <a:ea typeface="Times New Roman"/>
                        <a:cs typeface="Times New Roman"/>
                      </a:endParaRPr>
                    </a:p>
                  </a:txBody>
                  <a:tcPr marL="21069" marR="21069" marT="0" marB="0" anchor="b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200" dirty="0" smtClean="0">
                          <a:latin typeface="Times New Roman"/>
                          <a:ea typeface="Times New Roman"/>
                          <a:cs typeface="Times New Roman"/>
                        </a:rPr>
                        <a:t>99,2%</a:t>
                      </a:r>
                      <a:endParaRPr lang="ru-RU" sz="1200" dirty="0">
                        <a:latin typeface="Times New Roman"/>
                        <a:ea typeface="Times New Roman"/>
                        <a:cs typeface="Times New Roman"/>
                      </a:endParaRPr>
                    </a:p>
                  </a:txBody>
                  <a:tcPr marL="21069" marR="21069" marT="0" marB="0" anchor="b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816797">
                <a:tc>
                  <a:txBody>
                    <a:bodyPr/>
                    <a:lstStyle/>
                    <a:p>
                      <a:r>
                        <a:rPr lang="ru-RU" sz="1200">
                          <a:latin typeface="Times New Roman"/>
                          <a:ea typeface="Times New Roman"/>
                          <a:cs typeface="Times New Roman"/>
                        </a:rPr>
                        <a:t>Функционирование Правительства Российской Федерации, высших исполнительных органов государственной власти субъектов Российской Федерации, местных администраций</a:t>
                      </a:r>
                    </a:p>
                  </a:txBody>
                  <a:tcPr marL="21069" marR="21069" marT="0" marB="0" anchor="b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200" dirty="0">
                          <a:latin typeface="Times New Roman"/>
                          <a:ea typeface="Times New Roman"/>
                          <a:cs typeface="Times New Roman"/>
                        </a:rPr>
                        <a:t>01</a:t>
                      </a:r>
                    </a:p>
                  </a:txBody>
                  <a:tcPr marL="21069" marR="21069" marT="0" marB="0" anchor="b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200" dirty="0">
                          <a:latin typeface="Times New Roman"/>
                          <a:ea typeface="Times New Roman"/>
                          <a:cs typeface="Times New Roman"/>
                        </a:rPr>
                        <a:t>04</a:t>
                      </a:r>
                    </a:p>
                  </a:txBody>
                  <a:tcPr marL="21069" marR="21069" marT="0" marB="0" anchor="b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200" dirty="0" smtClean="0">
                          <a:latin typeface="Times New Roman"/>
                          <a:ea typeface="Times New Roman"/>
                          <a:cs typeface="Times New Roman"/>
                        </a:rPr>
                        <a:t>925,84</a:t>
                      </a:r>
                      <a:endParaRPr lang="ru-RU" sz="1200" dirty="0">
                        <a:latin typeface="Times New Roman"/>
                        <a:ea typeface="Times New Roman"/>
                        <a:cs typeface="Times New Roman"/>
                      </a:endParaRPr>
                    </a:p>
                  </a:txBody>
                  <a:tcPr marL="21069" marR="21069" marT="0" marB="0" anchor="b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200" dirty="0" smtClean="0">
                          <a:latin typeface="Times New Roman"/>
                          <a:ea typeface="Times New Roman"/>
                          <a:cs typeface="Times New Roman"/>
                        </a:rPr>
                        <a:t>894,76</a:t>
                      </a:r>
                      <a:endParaRPr lang="ru-RU" sz="1200" dirty="0">
                        <a:latin typeface="Times New Roman"/>
                        <a:ea typeface="Times New Roman"/>
                        <a:cs typeface="Times New Roman"/>
                      </a:endParaRPr>
                    </a:p>
                  </a:txBody>
                  <a:tcPr marL="21069" marR="21069" marT="0" marB="0" anchor="b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200" dirty="0" smtClean="0">
                          <a:latin typeface="Times New Roman"/>
                          <a:ea typeface="Times New Roman"/>
                          <a:cs typeface="Times New Roman"/>
                        </a:rPr>
                        <a:t>-31,08</a:t>
                      </a:r>
                      <a:endParaRPr lang="ru-RU" sz="1200" dirty="0">
                        <a:latin typeface="Times New Roman"/>
                        <a:ea typeface="Times New Roman"/>
                        <a:cs typeface="Times New Roman"/>
                      </a:endParaRPr>
                    </a:p>
                  </a:txBody>
                  <a:tcPr marL="21069" marR="21069" marT="0" marB="0" anchor="b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200" dirty="0" smtClean="0">
                          <a:latin typeface="Times New Roman"/>
                          <a:ea typeface="Times New Roman"/>
                          <a:cs typeface="Times New Roman"/>
                        </a:rPr>
                        <a:t>96,6%</a:t>
                      </a:r>
                      <a:endParaRPr lang="ru-RU" sz="1200" dirty="0">
                        <a:latin typeface="Times New Roman"/>
                        <a:ea typeface="Times New Roman"/>
                        <a:cs typeface="Times New Roman"/>
                      </a:endParaRPr>
                    </a:p>
                  </a:txBody>
                  <a:tcPr marL="21069" marR="21069" marT="0" marB="0" anchor="b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785836">
                <a:tc>
                  <a:txBody>
                    <a:bodyPr/>
                    <a:lstStyle/>
                    <a:p>
                      <a:r>
                        <a:rPr lang="ru-RU" sz="1200">
                          <a:latin typeface="Times New Roman"/>
                          <a:ea typeface="Times New Roman"/>
                          <a:cs typeface="Times New Roman"/>
                        </a:rPr>
                        <a:t>Обеспечение деятельности финансовых, налоговых и таможенных органов и органов финансового (финансово-бюджетного) надзора</a:t>
                      </a:r>
                    </a:p>
                  </a:txBody>
                  <a:tcPr marL="21069" marR="21069" marT="0" marB="0" anchor="b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200">
                          <a:latin typeface="Times New Roman"/>
                          <a:ea typeface="Times New Roman"/>
                          <a:cs typeface="Times New Roman"/>
                        </a:rPr>
                        <a:t>01</a:t>
                      </a:r>
                    </a:p>
                  </a:txBody>
                  <a:tcPr marL="21069" marR="21069" marT="0" marB="0" anchor="b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200" dirty="0">
                          <a:latin typeface="Times New Roman"/>
                          <a:ea typeface="Times New Roman"/>
                          <a:cs typeface="Times New Roman"/>
                        </a:rPr>
                        <a:t>06</a:t>
                      </a:r>
                    </a:p>
                  </a:txBody>
                  <a:tcPr marL="21069" marR="21069" marT="0" marB="0" anchor="b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200">
                          <a:latin typeface="Times New Roman"/>
                          <a:ea typeface="Times New Roman"/>
                          <a:cs typeface="Times New Roman"/>
                        </a:rPr>
                        <a:t>72,00</a:t>
                      </a:r>
                    </a:p>
                  </a:txBody>
                  <a:tcPr marL="21069" marR="21069" marT="0" marB="0" anchor="b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r>
                        <a:rPr lang="ru-RU" sz="1200">
                          <a:latin typeface="Times New Roman"/>
                          <a:ea typeface="Times New Roman"/>
                          <a:cs typeface="Times New Roman"/>
                        </a:rPr>
                        <a:t>    72,00</a:t>
                      </a:r>
                    </a:p>
                  </a:txBody>
                  <a:tcPr marL="21069" marR="21069" marT="0" marB="0" anchor="b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200">
                          <a:latin typeface="Times New Roman"/>
                          <a:ea typeface="Times New Roman"/>
                          <a:cs typeface="Times New Roman"/>
                        </a:rPr>
                        <a:t>0</a:t>
                      </a:r>
                    </a:p>
                  </a:txBody>
                  <a:tcPr marL="21069" marR="21069" marT="0" marB="0" anchor="b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200" dirty="0">
                          <a:latin typeface="Times New Roman"/>
                          <a:ea typeface="Times New Roman"/>
                          <a:cs typeface="Times New Roman"/>
                        </a:rPr>
                        <a:t>100</a:t>
                      </a:r>
                    </a:p>
                  </a:txBody>
                  <a:tcPr marL="21069" marR="21069" marT="0" marB="0" anchor="b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222763">
                <a:tc>
                  <a:txBody>
                    <a:bodyPr/>
                    <a:lstStyle/>
                    <a:p>
                      <a:r>
                        <a:rPr lang="ru-RU" sz="1200">
                          <a:latin typeface="Times New Roman"/>
                          <a:ea typeface="Times New Roman"/>
                          <a:cs typeface="Times New Roman"/>
                        </a:rPr>
                        <a:t>Обеспечение проведения выборов и референдумов</a:t>
                      </a:r>
                    </a:p>
                  </a:txBody>
                  <a:tcPr marL="21069" marR="21069" marT="0" marB="0" anchor="b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200">
                          <a:latin typeface="Times New Roman"/>
                          <a:ea typeface="Times New Roman"/>
                          <a:cs typeface="Times New Roman"/>
                        </a:rPr>
                        <a:t>01</a:t>
                      </a:r>
                    </a:p>
                  </a:txBody>
                  <a:tcPr marL="21069" marR="21069" marT="0" marB="0" anchor="b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200">
                          <a:latin typeface="Times New Roman"/>
                          <a:ea typeface="Times New Roman"/>
                          <a:cs typeface="Times New Roman"/>
                        </a:rPr>
                        <a:t>07</a:t>
                      </a:r>
                    </a:p>
                  </a:txBody>
                  <a:tcPr marL="21069" marR="21069" marT="0" marB="0" anchor="b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200" dirty="0" smtClean="0">
                          <a:latin typeface="Times New Roman"/>
                          <a:ea typeface="Times New Roman"/>
                          <a:cs typeface="Times New Roman"/>
                        </a:rPr>
                        <a:t>134,20</a:t>
                      </a:r>
                      <a:endParaRPr lang="ru-RU" sz="1200" dirty="0">
                        <a:latin typeface="Times New Roman"/>
                        <a:ea typeface="Times New Roman"/>
                        <a:cs typeface="Times New Roman"/>
                      </a:endParaRPr>
                    </a:p>
                  </a:txBody>
                  <a:tcPr marL="21069" marR="21069" marT="0" marB="0" anchor="b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200" dirty="0" smtClean="0">
                          <a:latin typeface="Times New Roman"/>
                          <a:ea typeface="Times New Roman"/>
                          <a:cs typeface="Times New Roman"/>
                        </a:rPr>
                        <a:t>134,20</a:t>
                      </a:r>
                      <a:endParaRPr lang="ru-RU" sz="1200" dirty="0">
                        <a:latin typeface="Times New Roman"/>
                        <a:ea typeface="Times New Roman"/>
                        <a:cs typeface="Times New Roman"/>
                      </a:endParaRPr>
                    </a:p>
                  </a:txBody>
                  <a:tcPr marL="21069" marR="21069" marT="0" marB="0" anchor="b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200" dirty="0">
                          <a:latin typeface="Times New Roman"/>
                          <a:ea typeface="Times New Roman"/>
                          <a:cs typeface="Times New Roman"/>
                        </a:rPr>
                        <a:t>0</a:t>
                      </a:r>
                    </a:p>
                  </a:txBody>
                  <a:tcPr marL="21069" marR="21069" marT="0" marB="0" anchor="b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200" dirty="0">
                          <a:latin typeface="Times New Roman"/>
                          <a:ea typeface="Times New Roman"/>
                          <a:cs typeface="Times New Roman"/>
                        </a:rPr>
                        <a:t>100</a:t>
                      </a:r>
                    </a:p>
                  </a:txBody>
                  <a:tcPr marL="21069" marR="21069" marT="0" marB="0" anchor="b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74254">
                <a:tc>
                  <a:txBody>
                    <a:bodyPr/>
                    <a:lstStyle/>
                    <a:p>
                      <a:r>
                        <a:rPr lang="ru-RU" sz="1200">
                          <a:latin typeface="Times New Roman"/>
                          <a:ea typeface="Times New Roman"/>
                          <a:cs typeface="Times New Roman"/>
                        </a:rPr>
                        <a:t>Резервные фонды</a:t>
                      </a:r>
                    </a:p>
                  </a:txBody>
                  <a:tcPr marL="21069" marR="21069" marT="0" marB="0" anchor="b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200">
                          <a:latin typeface="Times New Roman"/>
                          <a:ea typeface="Times New Roman"/>
                          <a:cs typeface="Times New Roman"/>
                        </a:rPr>
                        <a:t>01</a:t>
                      </a:r>
                    </a:p>
                  </a:txBody>
                  <a:tcPr marL="21069" marR="21069" marT="0" marB="0" anchor="b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200">
                          <a:latin typeface="Times New Roman"/>
                          <a:ea typeface="Times New Roman"/>
                          <a:cs typeface="Times New Roman"/>
                        </a:rPr>
                        <a:t>11</a:t>
                      </a:r>
                    </a:p>
                  </a:txBody>
                  <a:tcPr marL="21069" marR="21069" marT="0" marB="0" anchor="b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200">
                          <a:latin typeface="Times New Roman"/>
                          <a:ea typeface="Times New Roman"/>
                          <a:cs typeface="Times New Roman"/>
                        </a:rPr>
                        <a:t>1,00</a:t>
                      </a:r>
                    </a:p>
                  </a:txBody>
                  <a:tcPr marL="21069" marR="21069" marT="0" marB="0" anchor="b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200">
                          <a:latin typeface="Times New Roman"/>
                          <a:ea typeface="Times New Roman"/>
                          <a:cs typeface="Times New Roman"/>
                        </a:rPr>
                        <a:t>0</a:t>
                      </a:r>
                    </a:p>
                  </a:txBody>
                  <a:tcPr marL="21069" marR="21069" marT="0" marB="0" anchor="b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200">
                          <a:latin typeface="Times New Roman"/>
                          <a:ea typeface="Times New Roman"/>
                          <a:cs typeface="Times New Roman"/>
                        </a:rPr>
                        <a:t>-1,00</a:t>
                      </a:r>
                    </a:p>
                  </a:txBody>
                  <a:tcPr marL="21069" marR="21069" marT="0" marB="0" anchor="b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r>
                        <a:rPr lang="ru-RU" sz="1200" dirty="0">
                          <a:latin typeface="Times New Roman"/>
                          <a:ea typeface="Times New Roman"/>
                          <a:cs typeface="Times New Roman"/>
                        </a:rPr>
                        <a:t>          </a:t>
                      </a:r>
                      <a:r>
                        <a:rPr lang="ru-RU" sz="1200" dirty="0" smtClean="0">
                          <a:latin typeface="Times New Roman"/>
                          <a:ea typeface="Times New Roman"/>
                          <a:cs typeface="Times New Roman"/>
                        </a:rPr>
                        <a:t>0%</a:t>
                      </a:r>
                      <a:endParaRPr lang="ru-RU" sz="1200" dirty="0">
                        <a:latin typeface="Times New Roman"/>
                        <a:ea typeface="Times New Roman"/>
                        <a:cs typeface="Times New Roman"/>
                      </a:endParaRPr>
                    </a:p>
                  </a:txBody>
                  <a:tcPr marL="21069" marR="21069" marT="0" marB="0" anchor="b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222763">
                <a:tc>
                  <a:txBody>
                    <a:bodyPr/>
                    <a:lstStyle/>
                    <a:p>
                      <a:r>
                        <a:rPr lang="ru-RU" sz="1200">
                          <a:latin typeface="Times New Roman"/>
                          <a:ea typeface="Times New Roman"/>
                          <a:cs typeface="Times New Roman"/>
                        </a:rPr>
                        <a:t>Другие общегосударственные вопросы</a:t>
                      </a:r>
                    </a:p>
                  </a:txBody>
                  <a:tcPr marL="21069" marR="21069" marT="0" marB="0" anchor="b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200">
                          <a:latin typeface="Times New Roman"/>
                          <a:ea typeface="Times New Roman"/>
                          <a:cs typeface="Times New Roman"/>
                        </a:rPr>
                        <a:t>01</a:t>
                      </a:r>
                    </a:p>
                  </a:txBody>
                  <a:tcPr marL="21069" marR="21069" marT="0" marB="0" anchor="b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200" dirty="0">
                          <a:latin typeface="Times New Roman"/>
                          <a:ea typeface="Times New Roman"/>
                          <a:cs typeface="Times New Roman"/>
                        </a:rPr>
                        <a:t>13</a:t>
                      </a:r>
                    </a:p>
                  </a:txBody>
                  <a:tcPr marL="21069" marR="21069" marT="0" marB="0" anchor="b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200" dirty="0" smtClean="0">
                          <a:latin typeface="Times New Roman"/>
                          <a:ea typeface="Times New Roman"/>
                          <a:cs typeface="Times New Roman"/>
                        </a:rPr>
                        <a:t>1886,75</a:t>
                      </a:r>
                      <a:endParaRPr lang="ru-RU" sz="1200" dirty="0">
                        <a:latin typeface="Times New Roman"/>
                        <a:ea typeface="Times New Roman"/>
                        <a:cs typeface="Times New Roman"/>
                      </a:endParaRPr>
                    </a:p>
                  </a:txBody>
                  <a:tcPr marL="21069" marR="21069" marT="0" marB="0" anchor="b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ru-RU" sz="1200" dirty="0" smtClean="0">
                          <a:latin typeface="Times New Roman"/>
                          <a:ea typeface="Times New Roman"/>
                          <a:cs typeface="Times New Roman"/>
                        </a:rPr>
                        <a:t>1886,52</a:t>
                      </a:r>
                    </a:p>
                  </a:txBody>
                  <a:tcPr marL="21069" marR="21069" marT="0" marB="0" anchor="b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200" dirty="0" smtClean="0">
                          <a:latin typeface="Times New Roman"/>
                          <a:ea typeface="Times New Roman"/>
                          <a:cs typeface="Times New Roman"/>
                        </a:rPr>
                        <a:t>-0,23</a:t>
                      </a:r>
                      <a:endParaRPr lang="ru-RU" sz="1200" dirty="0">
                        <a:latin typeface="Times New Roman"/>
                        <a:ea typeface="Times New Roman"/>
                        <a:cs typeface="Times New Roman"/>
                      </a:endParaRPr>
                    </a:p>
                  </a:txBody>
                  <a:tcPr marL="21069" marR="21069" marT="0" marB="0" anchor="b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200" dirty="0" smtClean="0">
                          <a:latin typeface="Times New Roman"/>
                          <a:ea typeface="Times New Roman"/>
                          <a:cs typeface="Times New Roman"/>
                        </a:rPr>
                        <a:t>99,9%</a:t>
                      </a:r>
                      <a:endParaRPr lang="ru-RU" sz="1200" dirty="0">
                        <a:latin typeface="Times New Roman"/>
                        <a:ea typeface="Times New Roman"/>
                        <a:cs typeface="Times New Roman"/>
                      </a:endParaRPr>
                    </a:p>
                  </a:txBody>
                  <a:tcPr marL="21069" marR="21069" marT="0" marB="0" anchor="b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222763">
                <a:tc>
                  <a:txBody>
                    <a:bodyPr/>
                    <a:lstStyle/>
                    <a:p>
                      <a:r>
                        <a:rPr lang="ru-RU" sz="1200">
                          <a:latin typeface="Times New Roman"/>
                          <a:ea typeface="Times New Roman"/>
                          <a:cs typeface="Times New Roman"/>
                        </a:rPr>
                        <a:t>Мобилизационная и вневойсковая подготовка</a:t>
                      </a:r>
                    </a:p>
                  </a:txBody>
                  <a:tcPr marL="21069" marR="21069" marT="0" marB="0" anchor="b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200">
                          <a:latin typeface="Times New Roman"/>
                          <a:ea typeface="Times New Roman"/>
                          <a:cs typeface="Times New Roman"/>
                        </a:rPr>
                        <a:t>02</a:t>
                      </a:r>
                    </a:p>
                  </a:txBody>
                  <a:tcPr marL="21069" marR="21069" marT="0" marB="0" anchor="b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200" dirty="0">
                          <a:latin typeface="Times New Roman"/>
                          <a:ea typeface="Times New Roman"/>
                          <a:cs typeface="Times New Roman"/>
                        </a:rPr>
                        <a:t>03</a:t>
                      </a:r>
                    </a:p>
                  </a:txBody>
                  <a:tcPr marL="21069" marR="21069" marT="0" marB="0" anchor="b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200" dirty="0" smtClean="0">
                          <a:latin typeface="Times New Roman"/>
                          <a:ea typeface="Times New Roman"/>
                          <a:cs typeface="Times New Roman"/>
                        </a:rPr>
                        <a:t>156,90</a:t>
                      </a:r>
                      <a:endParaRPr lang="ru-RU" sz="1200" dirty="0">
                        <a:latin typeface="Times New Roman"/>
                        <a:ea typeface="Times New Roman"/>
                        <a:cs typeface="Times New Roman"/>
                      </a:endParaRPr>
                    </a:p>
                  </a:txBody>
                  <a:tcPr marL="21069" marR="21069" marT="0" marB="0" anchor="b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200" dirty="0" smtClean="0">
                          <a:latin typeface="Times New Roman"/>
                          <a:ea typeface="Times New Roman"/>
                          <a:cs typeface="Times New Roman"/>
                        </a:rPr>
                        <a:t>156,90</a:t>
                      </a:r>
                      <a:endParaRPr lang="ru-RU" sz="1200" dirty="0">
                        <a:latin typeface="Times New Roman"/>
                        <a:ea typeface="Times New Roman"/>
                        <a:cs typeface="Times New Roman"/>
                      </a:endParaRPr>
                    </a:p>
                  </a:txBody>
                  <a:tcPr marL="21069" marR="21069" marT="0" marB="0" anchor="b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200">
                          <a:latin typeface="Times New Roman"/>
                          <a:ea typeface="Times New Roman"/>
                          <a:cs typeface="Times New Roman"/>
                        </a:rPr>
                        <a:t>0</a:t>
                      </a:r>
                    </a:p>
                  </a:txBody>
                  <a:tcPr marL="21069" marR="21069" marT="0" marB="0" anchor="b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200" dirty="0">
                          <a:latin typeface="Times New Roman"/>
                          <a:ea typeface="Times New Roman"/>
                          <a:cs typeface="Times New Roman"/>
                        </a:rPr>
                        <a:t>100</a:t>
                      </a:r>
                    </a:p>
                  </a:txBody>
                  <a:tcPr marL="21069" marR="21069" marT="0" marB="0" anchor="b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148509">
                <a:tc>
                  <a:txBody>
                    <a:bodyPr/>
                    <a:lstStyle/>
                    <a:p>
                      <a:r>
                        <a:rPr lang="ru-RU" sz="1200" dirty="0">
                          <a:latin typeface="Times New Roman"/>
                          <a:ea typeface="Times New Roman"/>
                          <a:cs typeface="Times New Roman"/>
                        </a:rPr>
                        <a:t>Дорожное хозяйство (дорожные фонды)</a:t>
                      </a:r>
                    </a:p>
                  </a:txBody>
                  <a:tcPr marL="21069" marR="21069" marT="0" marB="0" anchor="b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200">
                          <a:latin typeface="Times New Roman"/>
                          <a:ea typeface="Times New Roman"/>
                          <a:cs typeface="Times New Roman"/>
                        </a:rPr>
                        <a:t>04</a:t>
                      </a:r>
                    </a:p>
                  </a:txBody>
                  <a:tcPr marL="21069" marR="21069" marT="0" marB="0" anchor="b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200">
                          <a:latin typeface="Times New Roman"/>
                          <a:ea typeface="Times New Roman"/>
                          <a:cs typeface="Times New Roman"/>
                        </a:rPr>
                        <a:t>09</a:t>
                      </a:r>
                    </a:p>
                  </a:txBody>
                  <a:tcPr marL="21069" marR="21069" marT="0" marB="0" anchor="b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200" dirty="0" smtClean="0">
                          <a:latin typeface="Times New Roman"/>
                          <a:ea typeface="Times New Roman"/>
                          <a:cs typeface="Times New Roman"/>
                        </a:rPr>
                        <a:t>4106,11</a:t>
                      </a:r>
                      <a:endParaRPr lang="ru-RU" sz="1200" dirty="0">
                        <a:latin typeface="Times New Roman"/>
                        <a:ea typeface="Times New Roman"/>
                        <a:cs typeface="Times New Roman"/>
                      </a:endParaRPr>
                    </a:p>
                  </a:txBody>
                  <a:tcPr marL="21069" marR="21069" marT="0" marB="0" anchor="b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200" dirty="0" smtClean="0">
                          <a:latin typeface="Times New Roman"/>
                          <a:ea typeface="Times New Roman"/>
                          <a:cs typeface="Times New Roman"/>
                        </a:rPr>
                        <a:t>3735,93</a:t>
                      </a:r>
                      <a:endParaRPr lang="ru-RU" sz="1200" dirty="0">
                        <a:latin typeface="Times New Roman"/>
                        <a:ea typeface="Times New Roman"/>
                        <a:cs typeface="Times New Roman"/>
                      </a:endParaRPr>
                    </a:p>
                  </a:txBody>
                  <a:tcPr marL="21069" marR="21069" marT="0" marB="0" anchor="b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200" dirty="0" smtClean="0">
                          <a:latin typeface="Times New Roman"/>
                          <a:ea typeface="Times New Roman"/>
                          <a:cs typeface="Times New Roman"/>
                        </a:rPr>
                        <a:t>-370,18</a:t>
                      </a:r>
                      <a:endParaRPr lang="ru-RU" sz="1200" dirty="0">
                        <a:latin typeface="Times New Roman"/>
                        <a:ea typeface="Times New Roman"/>
                        <a:cs typeface="Times New Roman"/>
                      </a:endParaRPr>
                    </a:p>
                  </a:txBody>
                  <a:tcPr marL="21069" marR="21069" marT="0" marB="0" anchor="b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200" dirty="0" smtClean="0">
                          <a:latin typeface="Times New Roman"/>
                          <a:ea typeface="Times New Roman"/>
                          <a:cs typeface="Times New Roman"/>
                        </a:rPr>
                        <a:t>91,0%</a:t>
                      </a:r>
                      <a:endParaRPr lang="ru-RU" sz="1200" dirty="0">
                        <a:latin typeface="Times New Roman"/>
                        <a:ea typeface="Times New Roman"/>
                        <a:cs typeface="Times New Roman"/>
                      </a:endParaRPr>
                    </a:p>
                  </a:txBody>
                  <a:tcPr marL="21069" marR="21069" marT="0" marB="0" anchor="b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74254">
                <a:tc>
                  <a:txBody>
                    <a:bodyPr/>
                    <a:lstStyle/>
                    <a:p>
                      <a:r>
                        <a:rPr lang="ru-RU" sz="1200" dirty="0">
                          <a:latin typeface="Times New Roman"/>
                          <a:ea typeface="Times New Roman"/>
                          <a:cs typeface="Times New Roman"/>
                        </a:rPr>
                        <a:t>Благоустройство</a:t>
                      </a:r>
                    </a:p>
                  </a:txBody>
                  <a:tcPr marL="21069" marR="21069" marT="0" marB="0" anchor="b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200">
                          <a:latin typeface="Times New Roman"/>
                          <a:ea typeface="Times New Roman"/>
                          <a:cs typeface="Times New Roman"/>
                        </a:rPr>
                        <a:t>05</a:t>
                      </a:r>
                    </a:p>
                  </a:txBody>
                  <a:tcPr marL="21069" marR="21069" marT="0" marB="0" anchor="b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200">
                          <a:latin typeface="Times New Roman"/>
                          <a:ea typeface="Times New Roman"/>
                          <a:cs typeface="Times New Roman"/>
                        </a:rPr>
                        <a:t>03</a:t>
                      </a:r>
                    </a:p>
                  </a:txBody>
                  <a:tcPr marL="21069" marR="21069" marT="0" marB="0" anchor="b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200" dirty="0" smtClean="0">
                          <a:latin typeface="Times New Roman"/>
                          <a:ea typeface="Times New Roman"/>
                          <a:cs typeface="Times New Roman"/>
                        </a:rPr>
                        <a:t>827,74</a:t>
                      </a:r>
                      <a:endParaRPr lang="ru-RU" sz="1200" dirty="0">
                        <a:latin typeface="Times New Roman"/>
                        <a:ea typeface="Times New Roman"/>
                        <a:cs typeface="Times New Roman"/>
                      </a:endParaRPr>
                    </a:p>
                  </a:txBody>
                  <a:tcPr marL="21069" marR="21069" marT="0" marB="0" anchor="b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200" dirty="0" smtClean="0">
                          <a:latin typeface="Times New Roman"/>
                          <a:ea typeface="Times New Roman"/>
                          <a:cs typeface="Times New Roman"/>
                        </a:rPr>
                        <a:t>827,74</a:t>
                      </a:r>
                      <a:endParaRPr lang="ru-RU" sz="1200" dirty="0">
                        <a:latin typeface="Times New Roman"/>
                        <a:ea typeface="Times New Roman"/>
                        <a:cs typeface="Times New Roman"/>
                      </a:endParaRPr>
                    </a:p>
                  </a:txBody>
                  <a:tcPr marL="21069" marR="21069" marT="0" marB="0" anchor="b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200" dirty="0" smtClean="0">
                          <a:latin typeface="Times New Roman"/>
                          <a:ea typeface="Times New Roman"/>
                          <a:cs typeface="Times New Roman"/>
                        </a:rPr>
                        <a:t>-0,01</a:t>
                      </a:r>
                      <a:endParaRPr lang="ru-RU" sz="1200" dirty="0">
                        <a:latin typeface="Times New Roman"/>
                        <a:ea typeface="Times New Roman"/>
                        <a:cs typeface="Times New Roman"/>
                      </a:endParaRPr>
                    </a:p>
                  </a:txBody>
                  <a:tcPr marL="21069" marR="21069" marT="0" marB="0" anchor="b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200" dirty="0" smtClean="0">
                          <a:latin typeface="Times New Roman"/>
                          <a:ea typeface="Times New Roman"/>
                          <a:cs typeface="Times New Roman"/>
                        </a:rPr>
                        <a:t>99,9%</a:t>
                      </a:r>
                      <a:endParaRPr lang="ru-RU" sz="1200" dirty="0">
                        <a:latin typeface="Times New Roman"/>
                        <a:ea typeface="Times New Roman"/>
                        <a:cs typeface="Times New Roman"/>
                      </a:endParaRPr>
                    </a:p>
                  </a:txBody>
                  <a:tcPr marL="21069" marR="21069" marT="0" marB="0" anchor="b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74254">
                <a:tc>
                  <a:txBody>
                    <a:bodyPr/>
                    <a:lstStyle/>
                    <a:p>
                      <a:r>
                        <a:rPr lang="ru-RU" sz="1200">
                          <a:latin typeface="Times New Roman"/>
                          <a:ea typeface="Times New Roman"/>
                          <a:cs typeface="Times New Roman"/>
                        </a:rPr>
                        <a:t>Культура</a:t>
                      </a:r>
                    </a:p>
                  </a:txBody>
                  <a:tcPr marL="21069" marR="21069" marT="0" marB="0" anchor="b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200">
                          <a:latin typeface="Times New Roman"/>
                          <a:ea typeface="Times New Roman"/>
                          <a:cs typeface="Times New Roman"/>
                        </a:rPr>
                        <a:t>08</a:t>
                      </a:r>
                    </a:p>
                  </a:txBody>
                  <a:tcPr marL="21069" marR="21069" marT="0" marB="0" anchor="b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200">
                          <a:latin typeface="Times New Roman"/>
                          <a:ea typeface="Times New Roman"/>
                          <a:cs typeface="Times New Roman"/>
                        </a:rPr>
                        <a:t>01</a:t>
                      </a:r>
                    </a:p>
                  </a:txBody>
                  <a:tcPr marL="21069" marR="21069" marT="0" marB="0" anchor="b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200" dirty="0" smtClean="0">
                          <a:latin typeface="Times New Roman"/>
                          <a:ea typeface="Times New Roman"/>
                          <a:cs typeface="Times New Roman"/>
                        </a:rPr>
                        <a:t>2320,88</a:t>
                      </a:r>
                      <a:endParaRPr lang="ru-RU" sz="1200" dirty="0">
                        <a:latin typeface="Times New Roman"/>
                        <a:ea typeface="Times New Roman"/>
                        <a:cs typeface="Times New Roman"/>
                      </a:endParaRPr>
                    </a:p>
                  </a:txBody>
                  <a:tcPr marL="21069" marR="21069" marT="0" marB="0" anchor="b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200" dirty="0" smtClean="0">
                          <a:latin typeface="Times New Roman"/>
                          <a:ea typeface="Times New Roman"/>
                          <a:cs typeface="Times New Roman"/>
                        </a:rPr>
                        <a:t>2320,88</a:t>
                      </a:r>
                      <a:endParaRPr lang="ru-RU" sz="1200" dirty="0">
                        <a:latin typeface="Times New Roman"/>
                        <a:ea typeface="Times New Roman"/>
                        <a:cs typeface="Times New Roman"/>
                      </a:endParaRPr>
                    </a:p>
                  </a:txBody>
                  <a:tcPr marL="21069" marR="21069" marT="0" marB="0" anchor="b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200" dirty="0" smtClean="0">
                          <a:latin typeface="Times New Roman"/>
                          <a:ea typeface="Times New Roman"/>
                          <a:cs typeface="Times New Roman"/>
                        </a:rPr>
                        <a:t>0</a:t>
                      </a:r>
                      <a:endParaRPr lang="ru-RU" sz="1200" dirty="0">
                        <a:latin typeface="Times New Roman"/>
                        <a:ea typeface="Times New Roman"/>
                        <a:cs typeface="Times New Roman"/>
                      </a:endParaRPr>
                    </a:p>
                  </a:txBody>
                  <a:tcPr marL="21069" marR="21069" marT="0" marB="0" anchor="b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200" dirty="0" smtClean="0">
                          <a:latin typeface="Times New Roman"/>
                          <a:ea typeface="Times New Roman"/>
                          <a:cs typeface="Times New Roman"/>
                        </a:rPr>
                        <a:t>100%</a:t>
                      </a:r>
                      <a:endParaRPr lang="ru-RU" sz="1200" dirty="0">
                        <a:latin typeface="Times New Roman"/>
                        <a:ea typeface="Times New Roman"/>
                        <a:cs typeface="Times New Roman"/>
                      </a:endParaRPr>
                    </a:p>
                  </a:txBody>
                  <a:tcPr marL="21069" marR="21069" marT="0" marB="0" anchor="b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148509">
                <a:tc>
                  <a:txBody>
                    <a:bodyPr/>
                    <a:lstStyle/>
                    <a:p>
                      <a:r>
                        <a:rPr lang="ru-RU" sz="1200">
                          <a:latin typeface="Times New Roman"/>
                          <a:ea typeface="Times New Roman"/>
                          <a:cs typeface="Times New Roman"/>
                        </a:rPr>
                        <a:t>Другие вопросы в области культуры</a:t>
                      </a:r>
                    </a:p>
                  </a:txBody>
                  <a:tcPr marL="21069" marR="21069" marT="0" marB="0" anchor="b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200">
                          <a:latin typeface="Times New Roman"/>
                          <a:ea typeface="Times New Roman"/>
                          <a:cs typeface="Times New Roman"/>
                        </a:rPr>
                        <a:t>08</a:t>
                      </a:r>
                    </a:p>
                  </a:txBody>
                  <a:tcPr marL="21069" marR="21069" marT="0" marB="0" anchor="b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200">
                          <a:latin typeface="Times New Roman"/>
                          <a:ea typeface="Times New Roman"/>
                          <a:cs typeface="Times New Roman"/>
                        </a:rPr>
                        <a:t>04</a:t>
                      </a:r>
                    </a:p>
                  </a:txBody>
                  <a:tcPr marL="21069" marR="21069" marT="0" marB="0" anchor="b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200" dirty="0" smtClean="0">
                          <a:latin typeface="Times New Roman"/>
                          <a:ea typeface="Times New Roman"/>
                          <a:cs typeface="Times New Roman"/>
                        </a:rPr>
                        <a:t>648,05</a:t>
                      </a:r>
                      <a:endParaRPr lang="ru-RU" sz="1200" dirty="0">
                        <a:latin typeface="Times New Roman"/>
                        <a:ea typeface="Times New Roman"/>
                        <a:cs typeface="Times New Roman"/>
                      </a:endParaRPr>
                    </a:p>
                  </a:txBody>
                  <a:tcPr marL="21069" marR="21069" marT="0" marB="0" anchor="b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200" dirty="0" smtClean="0">
                          <a:latin typeface="Times New Roman"/>
                          <a:ea typeface="Times New Roman"/>
                          <a:cs typeface="Times New Roman"/>
                        </a:rPr>
                        <a:t>648,05</a:t>
                      </a:r>
                      <a:endParaRPr lang="ru-RU" sz="1200" dirty="0">
                        <a:latin typeface="Times New Roman"/>
                        <a:ea typeface="Times New Roman"/>
                        <a:cs typeface="Times New Roman"/>
                      </a:endParaRPr>
                    </a:p>
                  </a:txBody>
                  <a:tcPr marL="21069" marR="21069" marT="0" marB="0" anchor="b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200" dirty="0" smtClean="0">
                          <a:latin typeface="Times New Roman"/>
                          <a:ea typeface="Times New Roman"/>
                          <a:cs typeface="Times New Roman"/>
                        </a:rPr>
                        <a:t>0</a:t>
                      </a:r>
                      <a:endParaRPr lang="ru-RU" sz="1200" dirty="0">
                        <a:latin typeface="Times New Roman"/>
                        <a:ea typeface="Times New Roman"/>
                        <a:cs typeface="Times New Roman"/>
                      </a:endParaRPr>
                    </a:p>
                  </a:txBody>
                  <a:tcPr marL="21069" marR="21069" marT="0" marB="0" anchor="b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200" dirty="0" smtClean="0">
                          <a:latin typeface="Times New Roman"/>
                          <a:ea typeface="Times New Roman"/>
                          <a:cs typeface="Times New Roman"/>
                        </a:rPr>
                        <a:t>100%</a:t>
                      </a:r>
                      <a:endParaRPr lang="ru-RU" sz="1200" dirty="0">
                        <a:latin typeface="Times New Roman"/>
                        <a:ea typeface="Times New Roman"/>
                        <a:cs typeface="Times New Roman"/>
                      </a:endParaRPr>
                    </a:p>
                  </a:txBody>
                  <a:tcPr marL="21069" marR="21069" marT="0" marB="0" anchor="b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148509">
                <a:tc gridSpan="3">
                  <a:txBody>
                    <a:bodyPr/>
                    <a:lstStyle/>
                    <a:p>
                      <a:pPr algn="ctr"/>
                      <a:endParaRPr lang="ru-RU" sz="1400" b="1" dirty="0">
                        <a:latin typeface="Times New Roman"/>
                        <a:ea typeface="Times New Roman"/>
                        <a:cs typeface="Times New Roman"/>
                      </a:endParaRPr>
                    </a:p>
                    <a:p>
                      <a:pPr algn="ctr"/>
                      <a:r>
                        <a:rPr lang="ru-RU" sz="1400" b="1" dirty="0">
                          <a:latin typeface="Times New Roman"/>
                          <a:ea typeface="Times New Roman"/>
                          <a:cs typeface="Times New Roman"/>
                        </a:rPr>
                        <a:t>ИТОГО:</a:t>
                      </a:r>
                    </a:p>
                  </a:txBody>
                  <a:tcPr marL="21069" marR="21069" marT="0" marB="0" anchor="b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h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400" b="1" dirty="0" smtClean="0">
                          <a:latin typeface="Times New Roman"/>
                          <a:ea typeface="Times New Roman"/>
                          <a:cs typeface="Times New Roman"/>
                        </a:rPr>
                        <a:t>11 713,69</a:t>
                      </a:r>
                      <a:endParaRPr lang="ru-RU" sz="1400" b="1" dirty="0">
                        <a:latin typeface="Times New Roman"/>
                        <a:ea typeface="Times New Roman"/>
                        <a:cs typeface="Times New Roman"/>
                      </a:endParaRPr>
                    </a:p>
                  </a:txBody>
                  <a:tcPr marL="21069" marR="21069" marT="0" marB="0" anchor="b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400" b="1" dirty="0" smtClean="0">
                          <a:latin typeface="Times New Roman"/>
                          <a:ea typeface="Times New Roman"/>
                          <a:cs typeface="Times New Roman"/>
                        </a:rPr>
                        <a:t>11 306,15</a:t>
                      </a:r>
                      <a:endParaRPr lang="ru-RU" sz="1400" b="1" dirty="0">
                        <a:latin typeface="Times New Roman"/>
                        <a:ea typeface="Times New Roman"/>
                        <a:cs typeface="Times New Roman"/>
                      </a:endParaRPr>
                    </a:p>
                  </a:txBody>
                  <a:tcPr marL="21069" marR="21069" marT="0" marB="0" anchor="b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400" b="1" dirty="0" smtClean="0">
                          <a:latin typeface="Times New Roman"/>
                          <a:ea typeface="Times New Roman"/>
                          <a:cs typeface="Times New Roman"/>
                        </a:rPr>
                        <a:t>-407, 54</a:t>
                      </a:r>
                      <a:endParaRPr lang="ru-RU" sz="1400" b="1" dirty="0">
                        <a:latin typeface="Times New Roman"/>
                        <a:ea typeface="Times New Roman"/>
                        <a:cs typeface="Times New Roman"/>
                      </a:endParaRPr>
                    </a:p>
                  </a:txBody>
                  <a:tcPr marL="21069" marR="21069" marT="0" marB="0" anchor="b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400" b="1" dirty="0" smtClean="0">
                          <a:latin typeface="Times New Roman"/>
                          <a:ea typeface="Times New Roman"/>
                          <a:cs typeface="Times New Roman"/>
                        </a:rPr>
                        <a:t>96,5%</a:t>
                      </a:r>
                      <a:endParaRPr lang="ru-RU" sz="1400" b="1" dirty="0">
                        <a:latin typeface="Times New Roman"/>
                        <a:ea typeface="Times New Roman"/>
                        <a:cs typeface="Times New Roman"/>
                      </a:endParaRPr>
                    </a:p>
                  </a:txBody>
                  <a:tcPr marL="21069" marR="21069" marT="0" marB="0" anchor="b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</a:tbl>
          </a:graphicData>
        </a:graphic>
      </p:graphicFrame>
      <p:sp>
        <p:nvSpPr>
          <p:cNvPr id="95233" name="Rectangle 1"/>
          <p:cNvSpPr>
            <a:spLocks noChangeArrowheads="1"/>
          </p:cNvSpPr>
          <p:nvPr/>
        </p:nvSpPr>
        <p:spPr bwMode="auto">
          <a:xfrm>
            <a:off x="1428728" y="214290"/>
            <a:ext cx="7286676" cy="52322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ru-RU" altLang="zh-CN" sz="14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Arial" pitchFamily="34" charset="0"/>
                <a:ea typeface="Times New Roman" pitchFamily="18" charset="0"/>
                <a:cs typeface="Arial" pitchFamily="34" charset="0"/>
              </a:rPr>
              <a:t>Расходная часть бюджета поселения за 2022 год: план 11713,7т.р., фактическое исполнение  11306,2т.р. или на 96,5 %.</a:t>
            </a:r>
            <a:endParaRPr kumimoji="0" lang="ru-RU" altLang="zh-CN" sz="18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  <a:cs typeface="Arial" pitchFamily="34" charset="0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1921" name="Rectangle 1"/>
          <p:cNvSpPr>
            <a:spLocks noChangeArrowheads="1"/>
          </p:cNvSpPr>
          <p:nvPr/>
        </p:nvSpPr>
        <p:spPr bwMode="auto">
          <a:xfrm>
            <a:off x="1071538" y="357167"/>
            <a:ext cx="7643866" cy="138499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34290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>
                <a:tab pos="1828800" algn="l"/>
              </a:tabLst>
            </a:pPr>
            <a:r>
              <a:rPr kumimoji="0" lang="ru-RU" sz="1400" b="1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Arial" pitchFamily="34" charset="0"/>
                <a:ea typeface="Times New Roman" pitchFamily="18" charset="0"/>
                <a:cs typeface="Arial" pitchFamily="34" charset="0"/>
              </a:rPr>
              <a:t>Фактические расходы</a:t>
            </a:r>
          </a:p>
          <a:p>
            <a:pPr marL="0" marR="0" lvl="0" indent="342900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>
                <a:tab pos="1828800" algn="l"/>
              </a:tabLst>
            </a:pPr>
            <a:endParaRPr kumimoji="0" lang="ru-RU" sz="1400" b="1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  <a:ea typeface="Times New Roman" pitchFamily="18" charset="0"/>
              <a:cs typeface="Arial" pitchFamily="34" charset="0"/>
            </a:endParaRPr>
          </a:p>
          <a:p>
            <a:pPr marL="0" marR="0" lvl="0" indent="34290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>
                <a:tab pos="1828800" algn="l"/>
              </a:tabLst>
            </a:pPr>
            <a:endParaRPr lang="ru-RU" sz="1400" dirty="0" smtClean="0"/>
          </a:p>
          <a:p>
            <a:pPr marL="0" marR="0" lvl="0" indent="34290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>
                <a:tab pos="1828800" algn="l"/>
              </a:tabLst>
            </a:pPr>
            <a:endParaRPr kumimoji="0" lang="ru-RU" sz="14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  <a:cs typeface="Arial" pitchFamily="34" charset="0"/>
            </a:endParaRPr>
          </a:p>
          <a:p>
            <a:pPr lvl="0" indent="342900" algn="just" eaLnBrk="0" hangingPunct="0"/>
            <a:endParaRPr lang="ru-RU" sz="1400" dirty="0" smtClean="0">
              <a:latin typeface="Arial" pitchFamily="34" charset="0"/>
              <a:cs typeface="Arial" pitchFamily="34" charset="0"/>
            </a:endParaRPr>
          </a:p>
          <a:p>
            <a:pPr marL="0" marR="0" lvl="0" indent="342900" algn="just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>
                <a:tab pos="1828800" algn="l"/>
              </a:tabLst>
            </a:pPr>
            <a:endParaRPr kumimoji="0" lang="ru-RU" sz="14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  <a:cs typeface="Arial" pitchFamily="34" charset="0"/>
            </a:endParaRPr>
          </a:p>
        </p:txBody>
      </p:sp>
      <p:sp>
        <p:nvSpPr>
          <p:cNvPr id="91139" name="Rectangle 3"/>
          <p:cNvSpPr>
            <a:spLocks noChangeArrowheads="1"/>
          </p:cNvSpPr>
          <p:nvPr/>
        </p:nvSpPr>
        <p:spPr bwMode="auto">
          <a:xfrm>
            <a:off x="1428728" y="1000108"/>
            <a:ext cx="7012534" cy="501675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34290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ru-RU" sz="1600" b="1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Фактические расходы</a:t>
            </a:r>
            <a:endParaRPr kumimoji="0" lang="ru-RU" sz="16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  <a:cs typeface="Arial" pitchFamily="34" charset="0"/>
            </a:endParaRPr>
          </a:p>
          <a:p>
            <a:pPr marL="0" marR="0" lvl="0" indent="34290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ru-RU" sz="1600" b="1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Подраздел 01 02 </a:t>
            </a:r>
            <a:r>
              <a:rPr kumimoji="0" lang="ru-RU" sz="1600" b="1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Calibri"/>
                <a:ea typeface="Times New Roman" pitchFamily="18" charset="0"/>
                <a:cs typeface="Times New Roman" pitchFamily="18" charset="0"/>
              </a:rPr>
              <a:t>«</a:t>
            </a:r>
            <a:r>
              <a:rPr kumimoji="0" lang="ru-RU" sz="1600" b="1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Функционирование высшего должностного лица субъекта Российской Федерации и муниципального образования</a:t>
            </a:r>
            <a:r>
              <a:rPr kumimoji="0" lang="ru-RU" sz="1600" b="1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Calibri"/>
                <a:ea typeface="Times New Roman" pitchFamily="18" charset="0"/>
                <a:cs typeface="Times New Roman" pitchFamily="18" charset="0"/>
              </a:rPr>
              <a:t>»</a:t>
            </a:r>
            <a:r>
              <a:rPr kumimoji="0" lang="ru-RU" sz="1600" b="1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 </a:t>
            </a:r>
            <a:endParaRPr kumimoji="0" lang="ru-RU" sz="16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  <a:cs typeface="Arial" pitchFamily="34" charset="0"/>
            </a:endParaRPr>
          </a:p>
          <a:p>
            <a:pPr marL="0" marR="0" lvl="0" indent="34290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ru-RU" sz="16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- Заработная плата </a:t>
            </a:r>
            <a:r>
              <a:rPr kumimoji="0" lang="ru-RU" sz="16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Calibri"/>
                <a:ea typeface="Times New Roman" pitchFamily="18" charset="0"/>
                <a:cs typeface="Times New Roman" pitchFamily="18" charset="0"/>
              </a:rPr>
              <a:t>–</a:t>
            </a:r>
            <a:r>
              <a:rPr kumimoji="0" lang="ru-RU" sz="16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 484,22 т.р.; - Начисления на оплату труда </a:t>
            </a:r>
            <a:r>
              <a:rPr kumimoji="0" lang="ru-RU" sz="16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Calibri"/>
                <a:ea typeface="Times New Roman" pitchFamily="18" charset="0"/>
                <a:cs typeface="Times New Roman" pitchFamily="18" charset="0"/>
              </a:rPr>
              <a:t>–</a:t>
            </a:r>
            <a:r>
              <a:rPr kumimoji="0" lang="ru-RU" sz="16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 144,95 т.р.</a:t>
            </a:r>
            <a:endParaRPr kumimoji="0" lang="ru-RU" sz="16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  <a:cs typeface="Arial" pitchFamily="34" charset="0"/>
            </a:endParaRPr>
          </a:p>
          <a:p>
            <a:pPr marL="0" marR="0" lvl="0" indent="34290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ru-RU" sz="1600" b="1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Подраздел  01 04 </a:t>
            </a:r>
            <a:r>
              <a:rPr kumimoji="0" lang="ru-RU" sz="1600" b="1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Calibri"/>
                <a:ea typeface="Times New Roman" pitchFamily="18" charset="0"/>
                <a:cs typeface="Times New Roman" pitchFamily="18" charset="0"/>
              </a:rPr>
              <a:t>«</a:t>
            </a:r>
            <a:r>
              <a:rPr kumimoji="0" lang="ru-RU" sz="1600" b="1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Функционирование местной Администрации</a:t>
            </a:r>
            <a:r>
              <a:rPr kumimoji="0" lang="ru-RU" sz="1600" b="1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Calibri"/>
                <a:ea typeface="Times New Roman" pitchFamily="18" charset="0"/>
                <a:cs typeface="Times New Roman" pitchFamily="18" charset="0"/>
              </a:rPr>
              <a:t>»</a:t>
            </a:r>
            <a:endParaRPr kumimoji="0" lang="ru-RU" sz="16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  <a:cs typeface="Arial" pitchFamily="34" charset="0"/>
            </a:endParaRPr>
          </a:p>
          <a:p>
            <a:pPr marL="0" marR="0" lvl="0" indent="34290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ru-RU" sz="16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- Заработная плата </a:t>
            </a:r>
            <a:r>
              <a:rPr kumimoji="0" lang="ru-RU" sz="16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Calibri"/>
                <a:ea typeface="Times New Roman" pitchFamily="18" charset="0"/>
                <a:cs typeface="Times New Roman" pitchFamily="18" charset="0"/>
              </a:rPr>
              <a:t>–</a:t>
            </a:r>
            <a:r>
              <a:rPr kumimoji="0" lang="ru-RU" sz="16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 344,32 т.р.;</a:t>
            </a:r>
            <a:endParaRPr kumimoji="0" lang="ru-RU" sz="16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  <a:cs typeface="Arial" pitchFamily="34" charset="0"/>
            </a:endParaRPr>
          </a:p>
          <a:p>
            <a:pPr marL="0" marR="0" lvl="0" indent="34290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ru-RU" sz="16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- Начисления на оплату труда </a:t>
            </a:r>
            <a:r>
              <a:rPr kumimoji="0" lang="ru-RU" sz="16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Calibri"/>
                <a:ea typeface="Times New Roman" pitchFamily="18" charset="0"/>
                <a:cs typeface="Times New Roman" pitchFamily="18" charset="0"/>
              </a:rPr>
              <a:t>–</a:t>
            </a:r>
            <a:r>
              <a:rPr kumimoji="0" lang="ru-RU" sz="16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 93,91 т.р.;</a:t>
            </a:r>
            <a:endParaRPr kumimoji="0" lang="ru-RU" sz="16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  <a:cs typeface="Arial" pitchFamily="34" charset="0"/>
            </a:endParaRPr>
          </a:p>
          <a:p>
            <a:pPr marL="0" marR="0" lvl="0" indent="34290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ru-RU" sz="16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- Закупка товаров, услуг, работ в сфере ИКТ  </a:t>
            </a:r>
            <a:r>
              <a:rPr kumimoji="0" lang="ru-RU" sz="16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Calibri"/>
                <a:ea typeface="Times New Roman" pitchFamily="18" charset="0"/>
                <a:cs typeface="Times New Roman" pitchFamily="18" charset="0"/>
              </a:rPr>
              <a:t>–</a:t>
            </a:r>
            <a:r>
              <a:rPr kumimoji="0" lang="ru-RU" sz="16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 45,81 т.р.;</a:t>
            </a:r>
            <a:endParaRPr kumimoji="0" lang="ru-RU" sz="16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  <a:cs typeface="Arial" pitchFamily="34" charset="0"/>
            </a:endParaRPr>
          </a:p>
          <a:p>
            <a:pPr marL="0" marR="0" lvl="0" indent="34290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ru-RU" sz="16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- Оплата прочих услуг </a:t>
            </a:r>
            <a:r>
              <a:rPr kumimoji="0" lang="ru-RU" sz="16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Calibri"/>
                <a:ea typeface="Times New Roman" pitchFamily="18" charset="0"/>
                <a:cs typeface="Times New Roman" pitchFamily="18" charset="0"/>
              </a:rPr>
              <a:t>–</a:t>
            </a:r>
            <a:r>
              <a:rPr kumimoji="0" lang="ru-RU" sz="16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 394,84 т.р.;</a:t>
            </a:r>
            <a:endParaRPr kumimoji="0" lang="ru-RU" sz="16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  <a:cs typeface="Arial" pitchFamily="34" charset="0"/>
            </a:endParaRPr>
          </a:p>
          <a:p>
            <a:pPr marL="0" marR="0" lvl="0" indent="34290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ru-RU" sz="16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- Закупка энергетических ресурсов </a:t>
            </a:r>
            <a:r>
              <a:rPr kumimoji="0" lang="ru-RU" sz="16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Calibri"/>
                <a:ea typeface="Times New Roman" pitchFamily="18" charset="0"/>
                <a:cs typeface="Times New Roman" pitchFamily="18" charset="0"/>
              </a:rPr>
              <a:t>–</a:t>
            </a:r>
            <a:r>
              <a:rPr kumimoji="0" lang="ru-RU" sz="16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 14,06 т.р.;</a:t>
            </a:r>
            <a:endParaRPr kumimoji="0" lang="ru-RU" sz="16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  <a:cs typeface="Arial" pitchFamily="34" charset="0"/>
            </a:endParaRPr>
          </a:p>
          <a:p>
            <a:pPr marL="0" marR="0" lvl="0" indent="34290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ru-RU" sz="16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- Уплата иных платежей </a:t>
            </a:r>
            <a:r>
              <a:rPr kumimoji="0" lang="ru-RU" sz="16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Calibri"/>
                <a:ea typeface="Times New Roman" pitchFamily="18" charset="0"/>
                <a:cs typeface="Times New Roman" pitchFamily="18" charset="0"/>
              </a:rPr>
              <a:t>–</a:t>
            </a:r>
            <a:r>
              <a:rPr kumimoji="0" lang="ru-RU" sz="16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 1,12 т.р.;</a:t>
            </a:r>
            <a:endParaRPr kumimoji="0" lang="ru-RU" sz="16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  <a:cs typeface="Arial" pitchFamily="34" charset="0"/>
            </a:endParaRPr>
          </a:p>
          <a:p>
            <a:pPr marL="0" marR="0" lvl="0" indent="34290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ru-RU" sz="16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- Приобретение канцелярских товаров </a:t>
            </a:r>
            <a:r>
              <a:rPr kumimoji="0" lang="ru-RU" sz="16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Calibri"/>
                <a:ea typeface="Times New Roman" pitchFamily="18" charset="0"/>
                <a:cs typeface="Times New Roman" pitchFamily="18" charset="0"/>
              </a:rPr>
              <a:t>–</a:t>
            </a:r>
            <a:r>
              <a:rPr kumimoji="0" lang="ru-RU" sz="16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 0,70 т.р.</a:t>
            </a:r>
            <a:endParaRPr kumimoji="0" lang="ru-RU" sz="16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  <a:cs typeface="Arial" pitchFamily="34" charset="0"/>
            </a:endParaRPr>
          </a:p>
          <a:p>
            <a:pPr marL="0" marR="0" lvl="0" indent="34290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ru-RU" sz="1600" b="1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Подраздел  01 06 </a:t>
            </a:r>
            <a:r>
              <a:rPr kumimoji="0" lang="ru-RU" sz="1600" b="1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Calibri"/>
                <a:ea typeface="Times New Roman" pitchFamily="18" charset="0"/>
                <a:cs typeface="Times New Roman" pitchFamily="18" charset="0"/>
              </a:rPr>
              <a:t>«</a:t>
            </a:r>
            <a:r>
              <a:rPr kumimoji="0" lang="ru-RU" sz="1600" b="1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Обеспечение деятельности финансовых, налоговых и таможенных органов </a:t>
            </a:r>
          </a:p>
          <a:p>
            <a:pPr marL="0" marR="0" lvl="0" indent="34290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ru-RU" sz="1600" b="1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и органов финансового надзора</a:t>
            </a:r>
            <a:r>
              <a:rPr kumimoji="0" lang="ru-RU" sz="1600" b="1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Calibri"/>
                <a:ea typeface="Times New Roman" pitchFamily="18" charset="0"/>
                <a:cs typeface="Times New Roman" pitchFamily="18" charset="0"/>
              </a:rPr>
              <a:t>»</a:t>
            </a:r>
            <a:endParaRPr kumimoji="0" lang="ru-RU" sz="16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  <a:cs typeface="Arial" pitchFamily="34" charset="0"/>
            </a:endParaRPr>
          </a:p>
          <a:p>
            <a:pPr marL="0" marR="0" lvl="0" indent="34290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ru-RU" sz="16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- Расходы по  перечислению межбюджетных трансфертов бюджетам муниципальных районов из бюджетов поселений - 72,00 т.р.</a:t>
            </a:r>
            <a:endParaRPr kumimoji="0" lang="ru-RU" sz="16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  <a:cs typeface="Arial" pitchFamily="34" charset="0"/>
            </a:endParaRPr>
          </a:p>
          <a:p>
            <a:pPr marL="0" marR="0" lvl="0" indent="34290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ru-RU" sz="1600" b="1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Подраздел  01 07 </a:t>
            </a:r>
            <a:r>
              <a:rPr kumimoji="0" lang="ru-RU" sz="1600" b="1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Calibri"/>
                <a:ea typeface="Times New Roman" pitchFamily="18" charset="0"/>
                <a:cs typeface="Times New Roman" pitchFamily="18" charset="0"/>
              </a:rPr>
              <a:t>«</a:t>
            </a:r>
            <a:r>
              <a:rPr kumimoji="0" lang="ru-RU" sz="1600" b="1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Обеспечение проведения выборов и референдумов</a:t>
            </a:r>
            <a:r>
              <a:rPr kumimoji="0" lang="ru-RU" sz="1600" b="1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Calibri"/>
                <a:ea typeface="Times New Roman" pitchFamily="18" charset="0"/>
                <a:cs typeface="Times New Roman" pitchFamily="18" charset="0"/>
              </a:rPr>
              <a:t>»</a:t>
            </a:r>
            <a:endParaRPr kumimoji="0" lang="ru-RU" sz="16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  <a:cs typeface="Arial" pitchFamily="34" charset="0"/>
            </a:endParaRPr>
          </a:p>
          <a:p>
            <a:pPr marL="0" marR="0" lvl="0" indent="34290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ru-RU" sz="16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- Расходы направлены на подготовку и проведение дополнительных выборов депутатов Совета КСП - 134,20 т.р.</a:t>
            </a:r>
            <a:endParaRPr kumimoji="0" lang="ru-RU" sz="16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  <a:cs typeface="Arial" pitchFamily="34" charset="0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0113" name="Rectangle 1"/>
          <p:cNvSpPr>
            <a:spLocks noChangeArrowheads="1"/>
          </p:cNvSpPr>
          <p:nvPr/>
        </p:nvSpPr>
        <p:spPr bwMode="auto">
          <a:xfrm>
            <a:off x="1428728" y="1"/>
            <a:ext cx="7286676" cy="590931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34290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ru-RU" sz="1400" b="1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       </a:t>
            </a:r>
          </a:p>
          <a:p>
            <a:pPr marL="0" marR="0" lvl="0" indent="34290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lang="ru-RU" sz="1400" b="1" dirty="0" smtClean="0">
              <a:latin typeface="Times New Roman" pitchFamily="18" charset="0"/>
              <a:ea typeface="Times New Roman" pitchFamily="18" charset="0"/>
              <a:cs typeface="Times New Roman" pitchFamily="18" charset="0"/>
            </a:endParaRPr>
          </a:p>
          <a:p>
            <a:pPr marL="0" marR="0" lvl="0" indent="34290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ru-RU" sz="1400" b="1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 Подраздел  01 13 </a:t>
            </a:r>
            <a:r>
              <a:rPr kumimoji="0" lang="ru-RU" sz="1400" b="1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Calibri"/>
                <a:ea typeface="Times New Roman" pitchFamily="18" charset="0"/>
                <a:cs typeface="Times New Roman" pitchFamily="18" charset="0"/>
              </a:rPr>
              <a:t>«</a:t>
            </a:r>
            <a:r>
              <a:rPr kumimoji="0" lang="ru-RU" sz="1400" b="1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Другие общегосударственные вопросы</a:t>
            </a:r>
            <a:r>
              <a:rPr kumimoji="0" lang="ru-RU" sz="1400" b="1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Calibri"/>
                <a:ea typeface="Times New Roman" pitchFamily="18" charset="0"/>
                <a:cs typeface="Times New Roman" pitchFamily="18" charset="0"/>
              </a:rPr>
              <a:t>»</a:t>
            </a:r>
            <a:endParaRPr kumimoji="0" lang="ru-RU" sz="14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  <a:cs typeface="Arial" pitchFamily="34" charset="0"/>
            </a:endParaRPr>
          </a:p>
          <a:p>
            <a:pPr marL="0" marR="0" lvl="0" indent="34290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ru-RU" sz="14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- Расходы по организации и проведению аукционов специализированной организацией, обслуживание сайта администрации, обслуживание программы 1С-бухгалтерия, неисключительные права использования программы "Web-система СБИС" </a:t>
            </a:r>
            <a:r>
              <a:rPr kumimoji="0" lang="ru-RU" sz="14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Calibri"/>
                <a:ea typeface="Times New Roman" pitchFamily="18" charset="0"/>
                <a:cs typeface="Times New Roman" pitchFamily="18" charset="0"/>
              </a:rPr>
              <a:t>–</a:t>
            </a:r>
            <a:r>
              <a:rPr kumimoji="0" lang="ru-RU" sz="14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 73,67 т.р.;</a:t>
            </a:r>
            <a:endParaRPr kumimoji="0" lang="ru-RU" sz="14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  <a:cs typeface="Arial" pitchFamily="34" charset="0"/>
            </a:endParaRPr>
          </a:p>
          <a:p>
            <a:pPr marL="0" marR="0" lvl="0" indent="34290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ru-RU" sz="14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         - Расходы по вывозу ТКО </a:t>
            </a:r>
            <a:r>
              <a:rPr kumimoji="0" lang="ru-RU" sz="14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Calibri"/>
                <a:ea typeface="Times New Roman" pitchFamily="18" charset="0"/>
                <a:cs typeface="Times New Roman" pitchFamily="18" charset="0"/>
              </a:rPr>
              <a:t>–</a:t>
            </a:r>
            <a:r>
              <a:rPr kumimoji="0" lang="ru-RU" sz="14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 3,17 т.р.;</a:t>
            </a:r>
            <a:endParaRPr kumimoji="0" lang="ru-RU" sz="14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  <a:cs typeface="Arial" pitchFamily="34" charset="0"/>
            </a:endParaRPr>
          </a:p>
          <a:p>
            <a:pPr marL="0" marR="0" lvl="0" indent="34290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ru-RU" sz="14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- Расходы по электроэнергии </a:t>
            </a:r>
            <a:r>
              <a:rPr kumimoji="0" lang="ru-RU" sz="14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Calibri"/>
                <a:ea typeface="Times New Roman" pitchFamily="18" charset="0"/>
                <a:cs typeface="Times New Roman" pitchFamily="18" charset="0"/>
              </a:rPr>
              <a:t>–</a:t>
            </a:r>
            <a:r>
              <a:rPr kumimoji="0" lang="ru-RU" sz="14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 40,00 т.р.;</a:t>
            </a:r>
            <a:endParaRPr kumimoji="0" lang="ru-RU" sz="14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  <a:cs typeface="Arial" pitchFamily="34" charset="0"/>
            </a:endParaRPr>
          </a:p>
          <a:p>
            <a:pPr marL="0" marR="0" lvl="0" indent="34290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ru-RU" sz="14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- Расходы по текущему ремонту </a:t>
            </a:r>
            <a:r>
              <a:rPr kumimoji="0" lang="ru-RU" sz="14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Верхнеолонецкой</a:t>
            </a:r>
            <a:r>
              <a:rPr kumimoji="0" lang="ru-RU" sz="14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 сельской библиотеки (2 этап) </a:t>
            </a:r>
            <a:r>
              <a:rPr kumimoji="0" lang="ru-RU" sz="14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Calibri"/>
                <a:ea typeface="Times New Roman" pitchFamily="18" charset="0"/>
                <a:cs typeface="Times New Roman" pitchFamily="18" charset="0"/>
              </a:rPr>
              <a:t>–</a:t>
            </a:r>
            <a:r>
              <a:rPr kumimoji="0" lang="ru-RU" sz="14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 572,44 т.р.;</a:t>
            </a:r>
            <a:endParaRPr kumimoji="0" lang="ru-RU" sz="14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  <a:cs typeface="Arial" pitchFamily="34" charset="0"/>
            </a:endParaRPr>
          </a:p>
          <a:p>
            <a:pPr marL="0" marR="0" lvl="0" indent="34290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ru-RU" sz="14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- Расходы по текущему ремонту помещения для организации </a:t>
            </a:r>
            <a:r>
              <a:rPr kumimoji="0" lang="ru-RU" sz="14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досуговой</a:t>
            </a:r>
            <a:r>
              <a:rPr kumimoji="0" lang="ru-RU" sz="14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 деятельности для детей из малообеспеченных семей д. Коткозеро (2 этап) </a:t>
            </a:r>
            <a:r>
              <a:rPr kumimoji="0" lang="ru-RU" sz="14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Calibri"/>
                <a:ea typeface="Times New Roman" pitchFamily="18" charset="0"/>
                <a:cs typeface="Times New Roman" pitchFamily="18" charset="0"/>
              </a:rPr>
              <a:t>–</a:t>
            </a:r>
            <a:r>
              <a:rPr kumimoji="0" lang="ru-RU" sz="14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 328,79 т.р.;</a:t>
            </a:r>
            <a:endParaRPr kumimoji="0" lang="ru-RU" sz="14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  <a:cs typeface="Arial" pitchFamily="34" charset="0"/>
            </a:endParaRPr>
          </a:p>
          <a:p>
            <a:pPr marL="0" marR="0" lvl="0" indent="34290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ru-RU" sz="14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- Расходы по приобретению строительных материалов для текущего ремонта </a:t>
            </a:r>
            <a:r>
              <a:rPr kumimoji="0" lang="ru-RU" sz="14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Calibri"/>
                <a:ea typeface="Times New Roman" pitchFamily="18" charset="0"/>
                <a:cs typeface="Times New Roman" pitchFamily="18" charset="0"/>
              </a:rPr>
              <a:t>–</a:t>
            </a:r>
            <a:r>
              <a:rPr kumimoji="0" lang="ru-RU" sz="14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 270,11 т.р.;</a:t>
            </a:r>
            <a:endParaRPr kumimoji="0" lang="ru-RU" sz="14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  <a:cs typeface="Arial" pitchFamily="34" charset="0"/>
            </a:endParaRPr>
          </a:p>
          <a:p>
            <a:pPr marL="0" marR="0" lvl="0" indent="34290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ru-RU" sz="14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- Расходы по приобретению товаров (игры настольные, кубики мягкие, </a:t>
            </a:r>
            <a:r>
              <a:rPr kumimoji="0" lang="ru-RU" sz="14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пазлы</a:t>
            </a:r>
            <a:r>
              <a:rPr kumimoji="0" lang="ru-RU" sz="14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, туристические палатки, спальные мешки и т.д.) </a:t>
            </a:r>
            <a:r>
              <a:rPr kumimoji="0" lang="ru-RU" sz="14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Calibri"/>
                <a:ea typeface="Times New Roman" pitchFamily="18" charset="0"/>
                <a:cs typeface="Times New Roman" pitchFamily="18" charset="0"/>
              </a:rPr>
              <a:t>–</a:t>
            </a:r>
            <a:r>
              <a:rPr kumimoji="0" lang="ru-RU" sz="14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 533,71 т.р.;</a:t>
            </a:r>
            <a:endParaRPr kumimoji="0" lang="ru-RU" sz="14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  <a:cs typeface="Arial" pitchFamily="34" charset="0"/>
            </a:endParaRPr>
          </a:p>
          <a:p>
            <a:pPr marL="0" marR="0" lvl="0" indent="34290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ru-RU" sz="14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- Расходы на приобретение пиломатериалов </a:t>
            </a:r>
            <a:r>
              <a:rPr kumimoji="0" lang="ru-RU" sz="14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Calibri"/>
                <a:ea typeface="Times New Roman" pitchFamily="18" charset="0"/>
                <a:cs typeface="Times New Roman" pitchFamily="18" charset="0"/>
              </a:rPr>
              <a:t>–</a:t>
            </a:r>
            <a:r>
              <a:rPr kumimoji="0" lang="ru-RU" sz="14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 53,83 т.р.;</a:t>
            </a:r>
            <a:endParaRPr kumimoji="0" lang="ru-RU" sz="14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  <a:cs typeface="Arial" pitchFamily="34" charset="0"/>
            </a:endParaRPr>
          </a:p>
          <a:p>
            <a:pPr marL="0" marR="0" lvl="0" indent="34290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Char char="-"/>
              <a:tabLst/>
            </a:pPr>
            <a:r>
              <a:rPr kumimoji="0" lang="ru-RU" sz="14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Расходы на приобретение канцелярских принадлежностей  обеспечение деятельности ТОС </a:t>
            </a:r>
            <a:r>
              <a:rPr kumimoji="0" lang="ru-RU" sz="14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Calibri"/>
                <a:ea typeface="Times New Roman" pitchFamily="18" charset="0"/>
                <a:cs typeface="Times New Roman" pitchFamily="18" charset="0"/>
              </a:rPr>
              <a:t>«</a:t>
            </a:r>
            <a:r>
              <a:rPr kumimoji="0" lang="ru-RU" sz="14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Вместе</a:t>
            </a:r>
            <a:r>
              <a:rPr kumimoji="0" lang="ru-RU" sz="14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Calibri"/>
                <a:ea typeface="Times New Roman" pitchFamily="18" charset="0"/>
                <a:cs typeface="Times New Roman" pitchFamily="18" charset="0"/>
              </a:rPr>
              <a:t>»</a:t>
            </a:r>
            <a:r>
              <a:rPr kumimoji="0" lang="ru-RU" sz="14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 - 10,8 т.р.</a:t>
            </a:r>
          </a:p>
          <a:p>
            <a:pPr marL="0" marR="0" lvl="0" indent="34290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Char char="-"/>
              <a:tabLst/>
            </a:pPr>
            <a:endParaRPr kumimoji="0" lang="ru-RU" sz="14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  <a:cs typeface="Arial" pitchFamily="34" charset="0"/>
            </a:endParaRPr>
          </a:p>
          <a:p>
            <a:pPr marL="0" marR="0" lvl="0" indent="34290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ru-RU" sz="14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     </a:t>
            </a:r>
            <a:r>
              <a:rPr kumimoji="0" lang="ru-RU" sz="1400" b="1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Подраздел 02 03 </a:t>
            </a:r>
            <a:r>
              <a:rPr kumimoji="0" lang="ru-RU" sz="1400" b="1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Calibri"/>
                <a:ea typeface="Times New Roman" pitchFamily="18" charset="0"/>
                <a:cs typeface="Times New Roman" pitchFamily="18" charset="0"/>
              </a:rPr>
              <a:t>«</a:t>
            </a:r>
            <a:r>
              <a:rPr kumimoji="0" lang="ru-RU" sz="1400" b="1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Мобилизационная и вневойсковая подготовка</a:t>
            </a:r>
            <a:r>
              <a:rPr kumimoji="0" lang="ru-RU" sz="1400" b="1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Calibri"/>
                <a:ea typeface="Times New Roman" pitchFamily="18" charset="0"/>
                <a:cs typeface="Times New Roman" pitchFamily="18" charset="0"/>
              </a:rPr>
              <a:t>»</a:t>
            </a:r>
            <a:endParaRPr kumimoji="0" lang="ru-RU" sz="14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  <a:cs typeface="Arial" pitchFamily="34" charset="0"/>
            </a:endParaRPr>
          </a:p>
          <a:p>
            <a:pPr marL="0" marR="0" lvl="0" indent="34290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ru-RU" sz="14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- Заработная плата </a:t>
            </a:r>
            <a:r>
              <a:rPr kumimoji="0" lang="ru-RU" sz="14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Calibri"/>
                <a:ea typeface="Times New Roman" pitchFamily="18" charset="0"/>
                <a:cs typeface="Times New Roman" pitchFamily="18" charset="0"/>
              </a:rPr>
              <a:t>–</a:t>
            </a:r>
            <a:r>
              <a:rPr kumimoji="0" lang="ru-RU" sz="14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 116,67 т.р.;</a:t>
            </a:r>
            <a:endParaRPr kumimoji="0" lang="ru-RU" sz="14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  <a:cs typeface="Arial" pitchFamily="34" charset="0"/>
            </a:endParaRPr>
          </a:p>
          <a:p>
            <a:pPr marL="0" marR="0" lvl="0" indent="34290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ru-RU" sz="14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- Начисления на оплату труда </a:t>
            </a:r>
            <a:r>
              <a:rPr kumimoji="0" lang="ru-RU" sz="14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Calibri"/>
                <a:ea typeface="Times New Roman" pitchFamily="18" charset="0"/>
                <a:cs typeface="Times New Roman" pitchFamily="18" charset="0"/>
              </a:rPr>
              <a:t>–</a:t>
            </a:r>
            <a:r>
              <a:rPr kumimoji="0" lang="ru-RU" sz="14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 35,23 т.р.;</a:t>
            </a:r>
            <a:endParaRPr kumimoji="0" lang="ru-RU" sz="14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  <a:cs typeface="Arial" pitchFamily="34" charset="0"/>
            </a:endParaRPr>
          </a:p>
          <a:p>
            <a:pPr marL="0" marR="0" lvl="0" indent="34290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ru-RU" sz="14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- Услуги связи,  закупка товаров, услуг, работ в сфере ИКТ  - 0,66 т.р.;</a:t>
            </a:r>
            <a:endParaRPr kumimoji="0" lang="ru-RU" sz="14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  <a:cs typeface="Arial" pitchFamily="34" charset="0"/>
            </a:endParaRPr>
          </a:p>
          <a:p>
            <a:pPr marL="0" marR="0" lvl="0" indent="34290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ru-RU" sz="14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- Оплата электроэнергии </a:t>
            </a:r>
            <a:r>
              <a:rPr kumimoji="0" lang="ru-RU" sz="14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Calibri"/>
                <a:ea typeface="Times New Roman" pitchFamily="18" charset="0"/>
                <a:cs typeface="Times New Roman" pitchFamily="18" charset="0"/>
              </a:rPr>
              <a:t>–</a:t>
            </a:r>
            <a:r>
              <a:rPr kumimoji="0" lang="ru-RU" sz="14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 2,00 т.р.;</a:t>
            </a:r>
            <a:endParaRPr kumimoji="0" lang="ru-RU" sz="14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  <a:cs typeface="Arial" pitchFamily="34" charset="0"/>
            </a:endParaRPr>
          </a:p>
          <a:p>
            <a:pPr marL="0" marR="0" lvl="0" indent="34290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Char char="-"/>
              <a:tabLst/>
            </a:pPr>
            <a:r>
              <a:rPr kumimoji="0" lang="ru-RU" sz="14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Приобретение канцелярских товаров - 2,34 т.р.</a:t>
            </a:r>
          </a:p>
          <a:p>
            <a:pPr marL="0" marR="0" lvl="0" indent="34290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Char char="-"/>
              <a:tabLst/>
            </a:pPr>
            <a:endParaRPr kumimoji="0" lang="ru-RU" sz="14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  <a:cs typeface="Arial" pitchFamily="34" charset="0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Заголовок 2"/>
          <p:cNvSpPr>
            <a:spLocks noGrp="1"/>
          </p:cNvSpPr>
          <p:nvPr>
            <p:ph type="title"/>
          </p:nvPr>
        </p:nvSpPr>
        <p:spPr>
          <a:xfrm>
            <a:off x="1435608" y="274320"/>
            <a:ext cx="7498080" cy="6155076"/>
          </a:xfrm>
        </p:spPr>
        <p:txBody>
          <a:bodyPr>
            <a:normAutofit/>
          </a:bodyPr>
          <a:lstStyle/>
          <a:p>
            <a:r>
              <a:rPr lang="ru-RU" sz="1400" dirty="0" smtClean="0"/>
              <a:t/>
            </a:r>
            <a:br>
              <a:rPr lang="ru-RU" sz="1400" dirty="0" smtClean="0"/>
            </a:br>
            <a:endParaRPr lang="ru-RU" sz="1400" dirty="0">
              <a:latin typeface="Arial" pitchFamily="34" charset="0"/>
              <a:cs typeface="Arial" pitchFamily="34" charset="0"/>
            </a:endParaRPr>
          </a:p>
        </p:txBody>
      </p:sp>
      <p:sp>
        <p:nvSpPr>
          <p:cNvPr id="89089" name="Rectangle 1"/>
          <p:cNvSpPr>
            <a:spLocks noChangeArrowheads="1"/>
          </p:cNvSpPr>
          <p:nvPr/>
        </p:nvSpPr>
        <p:spPr bwMode="auto">
          <a:xfrm>
            <a:off x="1428728" y="0"/>
            <a:ext cx="6858048" cy="6124754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34290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ru-RU" sz="1400" b="1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Подраздел 04 09 </a:t>
            </a:r>
            <a:r>
              <a:rPr kumimoji="0" lang="ru-RU" sz="1400" b="1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Calibri"/>
                <a:ea typeface="Times New Roman" pitchFamily="18" charset="0"/>
                <a:cs typeface="Times New Roman" pitchFamily="18" charset="0"/>
              </a:rPr>
              <a:t>«</a:t>
            </a:r>
            <a:r>
              <a:rPr kumimoji="0" lang="ru-RU" sz="1400" b="1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Дорожное хозяйство</a:t>
            </a:r>
            <a:r>
              <a:rPr kumimoji="0" lang="ru-RU" sz="1400" b="1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Calibri"/>
                <a:ea typeface="Times New Roman" pitchFamily="18" charset="0"/>
                <a:cs typeface="Times New Roman" pitchFamily="18" charset="0"/>
              </a:rPr>
              <a:t>»</a:t>
            </a:r>
            <a:endParaRPr kumimoji="0" lang="ru-RU" sz="14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  <a:cs typeface="Arial" pitchFamily="34" charset="0"/>
            </a:endParaRPr>
          </a:p>
          <a:p>
            <a:pPr marL="0" marR="0" lvl="0" indent="34290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ru-RU" sz="14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- Расходы по текущему ремонту дорог местного значения </a:t>
            </a:r>
            <a:r>
              <a:rPr kumimoji="0" lang="ru-RU" sz="14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Calibri"/>
                <a:ea typeface="Times New Roman" pitchFamily="18" charset="0"/>
                <a:cs typeface="Times New Roman" pitchFamily="18" charset="0"/>
              </a:rPr>
              <a:t>–</a:t>
            </a:r>
            <a:r>
              <a:rPr kumimoji="0" lang="ru-RU" sz="14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 2 218,02 т.р.;</a:t>
            </a:r>
            <a:endParaRPr kumimoji="0" lang="ru-RU" sz="14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  <a:cs typeface="Arial" pitchFamily="34" charset="0"/>
            </a:endParaRPr>
          </a:p>
          <a:p>
            <a:pPr marL="0" marR="0" lvl="0" indent="34290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ru-RU" sz="14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- Расходы на осуществление технологического присоединения </a:t>
            </a:r>
            <a:r>
              <a:rPr kumimoji="0" lang="ru-RU" sz="14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энергопринимающих</a:t>
            </a:r>
            <a:r>
              <a:rPr kumimoji="0" lang="ru-RU" sz="14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 устройств к электрическим сетям </a:t>
            </a:r>
            <a:r>
              <a:rPr kumimoji="0" lang="ru-RU" sz="14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Calibri"/>
                <a:ea typeface="Times New Roman" pitchFamily="18" charset="0"/>
                <a:cs typeface="Times New Roman" pitchFamily="18" charset="0"/>
              </a:rPr>
              <a:t>–</a:t>
            </a:r>
            <a:r>
              <a:rPr kumimoji="0" lang="ru-RU" sz="14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 30,79 т.р.;</a:t>
            </a:r>
            <a:endParaRPr kumimoji="0" lang="ru-RU" sz="14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  <a:cs typeface="Arial" pitchFamily="34" charset="0"/>
            </a:endParaRPr>
          </a:p>
          <a:p>
            <a:pPr marL="0" marR="0" lvl="0" indent="34290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ru-RU" sz="14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- Расходы по расчистке дорог от снега, содержание дорог и уличного освещения </a:t>
            </a:r>
            <a:r>
              <a:rPr kumimoji="0" lang="ru-RU" sz="14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Calibri"/>
                <a:ea typeface="Times New Roman" pitchFamily="18" charset="0"/>
                <a:cs typeface="Times New Roman" pitchFamily="18" charset="0"/>
              </a:rPr>
              <a:t>–</a:t>
            </a:r>
            <a:r>
              <a:rPr kumimoji="0" lang="ru-RU" sz="14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 1</a:t>
            </a:r>
            <a:r>
              <a:rPr kumimoji="0" lang="ru-RU" sz="14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Calibri"/>
                <a:ea typeface="Times New Roman" pitchFamily="18" charset="0"/>
                <a:cs typeface="Times New Roman" pitchFamily="18" charset="0"/>
              </a:rPr>
              <a:t> </a:t>
            </a:r>
            <a:r>
              <a:rPr kumimoji="0" lang="ru-RU" sz="14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112,69 т.р.;</a:t>
            </a:r>
            <a:endParaRPr kumimoji="0" lang="ru-RU" sz="14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  <a:cs typeface="Arial" pitchFamily="34" charset="0"/>
            </a:endParaRPr>
          </a:p>
          <a:p>
            <a:pPr marL="0" marR="0" lvl="0" indent="34290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ru-RU" sz="14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- Расходы по текущему ремонту уличного освещения </a:t>
            </a:r>
            <a:r>
              <a:rPr kumimoji="0" lang="ru-RU" sz="14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Calibri"/>
                <a:ea typeface="Times New Roman" pitchFamily="18" charset="0"/>
                <a:cs typeface="Times New Roman" pitchFamily="18" charset="0"/>
              </a:rPr>
              <a:t>–</a:t>
            </a:r>
            <a:r>
              <a:rPr kumimoji="0" lang="ru-RU" sz="14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 369,93 т.р.;</a:t>
            </a:r>
            <a:endParaRPr kumimoji="0" lang="ru-RU" sz="14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  <a:cs typeface="Arial" pitchFamily="34" charset="0"/>
            </a:endParaRPr>
          </a:p>
          <a:p>
            <a:pPr marL="0" marR="0" lvl="0" indent="34290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ru-RU" sz="14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- Расходы по составлению сметной документации </a:t>
            </a:r>
            <a:r>
              <a:rPr kumimoji="0" lang="ru-RU" sz="14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Calibri"/>
                <a:ea typeface="Times New Roman" pitchFamily="18" charset="0"/>
                <a:cs typeface="Times New Roman" pitchFamily="18" charset="0"/>
              </a:rPr>
              <a:t>–</a:t>
            </a:r>
            <a:r>
              <a:rPr kumimoji="0" lang="ru-RU" sz="14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 4,00 т.р.;</a:t>
            </a:r>
            <a:endParaRPr kumimoji="0" lang="ru-RU" sz="14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  <a:cs typeface="Arial" pitchFamily="34" charset="0"/>
            </a:endParaRPr>
          </a:p>
          <a:p>
            <a:pPr marL="0" marR="0" lvl="0" indent="34290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ru-RU" sz="14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- Расходы по приобретению ножа для кустореза </a:t>
            </a:r>
            <a:r>
              <a:rPr kumimoji="0" lang="ru-RU" sz="14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Calibri"/>
                <a:ea typeface="Times New Roman" pitchFamily="18" charset="0"/>
                <a:cs typeface="Times New Roman" pitchFamily="18" charset="0"/>
              </a:rPr>
              <a:t>–</a:t>
            </a:r>
            <a:r>
              <a:rPr kumimoji="0" lang="ru-RU" sz="14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 0,50 т.р.</a:t>
            </a:r>
            <a:endParaRPr kumimoji="0" lang="ru-RU" sz="14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  <a:cs typeface="Arial" pitchFamily="34" charset="0"/>
            </a:endParaRPr>
          </a:p>
          <a:p>
            <a:pPr marL="0" marR="0" lvl="0" indent="34290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ru-RU" sz="1400" b="1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Подраздел  05 03 </a:t>
            </a:r>
            <a:r>
              <a:rPr kumimoji="0" lang="ru-RU" sz="1400" b="1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Calibri"/>
                <a:ea typeface="Times New Roman" pitchFamily="18" charset="0"/>
                <a:cs typeface="Times New Roman" pitchFamily="18" charset="0"/>
              </a:rPr>
              <a:t>«</a:t>
            </a:r>
            <a:r>
              <a:rPr kumimoji="0" lang="ru-RU" sz="1400" b="1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Благоустройство</a:t>
            </a:r>
            <a:r>
              <a:rPr kumimoji="0" lang="ru-RU" sz="1400" b="1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Calibri"/>
                <a:ea typeface="Times New Roman" pitchFamily="18" charset="0"/>
                <a:cs typeface="Times New Roman" pitchFamily="18" charset="0"/>
              </a:rPr>
              <a:t>»</a:t>
            </a:r>
            <a:endParaRPr kumimoji="0" lang="ru-RU" sz="14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  <a:cs typeface="Arial" pitchFamily="34" charset="0"/>
            </a:endParaRPr>
          </a:p>
          <a:p>
            <a:pPr marL="0" marR="0" lvl="0" indent="34290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ru-RU" sz="14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- Расходы за услуги по планировке и засыпке песком территории по адресу: </a:t>
            </a:r>
            <a:r>
              <a:rPr kumimoji="0" lang="ru-RU" sz="14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д.Коткозеро</a:t>
            </a:r>
            <a:r>
              <a:rPr kumimoji="0" lang="ru-RU" sz="14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, </a:t>
            </a:r>
            <a:r>
              <a:rPr kumimoji="0" lang="ru-RU" sz="14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ул.Олонецкая</a:t>
            </a:r>
            <a:r>
              <a:rPr kumimoji="0" lang="ru-RU" sz="14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, между домами 10 и 12 </a:t>
            </a:r>
            <a:r>
              <a:rPr kumimoji="0" lang="ru-RU" sz="14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Calibri"/>
                <a:ea typeface="Times New Roman" pitchFamily="18" charset="0"/>
                <a:cs typeface="Times New Roman" pitchFamily="18" charset="0"/>
              </a:rPr>
              <a:t>–</a:t>
            </a:r>
            <a:r>
              <a:rPr kumimoji="0" lang="ru-RU" sz="14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 70,00 т.р.; </a:t>
            </a:r>
            <a:endParaRPr kumimoji="0" lang="ru-RU" sz="14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  <a:cs typeface="Arial" pitchFamily="34" charset="0"/>
            </a:endParaRPr>
          </a:p>
          <a:p>
            <a:pPr marL="0" marR="0" lvl="0" indent="34290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ru-RU" sz="14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- Расходы на приобретение скамеек и урн в целях реализации социально-значимого проекта </a:t>
            </a:r>
            <a:r>
              <a:rPr kumimoji="0" lang="ru-RU" sz="14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Calibri"/>
                <a:ea typeface="Times New Roman" pitchFamily="18" charset="0"/>
                <a:cs typeface="Times New Roman" pitchFamily="18" charset="0"/>
              </a:rPr>
              <a:t>«</a:t>
            </a:r>
            <a:r>
              <a:rPr kumimoji="0" lang="ru-RU" sz="14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Чистый двор</a:t>
            </a:r>
            <a:r>
              <a:rPr kumimoji="0" lang="ru-RU" sz="14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Calibri"/>
                <a:ea typeface="Times New Roman" pitchFamily="18" charset="0"/>
                <a:cs typeface="Times New Roman" pitchFamily="18" charset="0"/>
              </a:rPr>
              <a:t>»</a:t>
            </a:r>
            <a:r>
              <a:rPr kumimoji="0" lang="ru-RU" sz="14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 </a:t>
            </a:r>
            <a:r>
              <a:rPr kumimoji="0" lang="ru-RU" sz="14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Calibri"/>
                <a:ea typeface="Times New Roman" pitchFamily="18" charset="0"/>
                <a:cs typeface="Times New Roman" pitchFamily="18" charset="0"/>
              </a:rPr>
              <a:t>–</a:t>
            </a:r>
            <a:r>
              <a:rPr kumimoji="0" lang="ru-RU" sz="14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 51,14 т.р.;</a:t>
            </a:r>
            <a:endParaRPr kumimoji="0" lang="ru-RU" sz="14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  <a:cs typeface="Arial" pitchFamily="34" charset="0"/>
            </a:endParaRPr>
          </a:p>
          <a:p>
            <a:pPr marL="0" marR="0" lvl="0" indent="34290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ru-RU" sz="14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- Расходы за установку уличных тренажеров и 3D-ограждений площадки в д. Утозеро </a:t>
            </a:r>
            <a:r>
              <a:rPr kumimoji="0" lang="ru-RU" sz="14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Calibri"/>
                <a:ea typeface="Times New Roman" pitchFamily="18" charset="0"/>
                <a:cs typeface="Times New Roman" pitchFamily="18" charset="0"/>
              </a:rPr>
              <a:t>–</a:t>
            </a:r>
            <a:r>
              <a:rPr kumimoji="0" lang="ru-RU" sz="14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 598,64 т.р.;</a:t>
            </a:r>
            <a:endParaRPr kumimoji="0" lang="ru-RU" sz="14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  <a:cs typeface="Arial" pitchFamily="34" charset="0"/>
            </a:endParaRPr>
          </a:p>
          <a:p>
            <a:pPr marL="0" marR="0" lvl="0" indent="34290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ru-RU" sz="14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- Расходы за замену входных дверей и установке ламп в целях текущего ремонта </a:t>
            </a:r>
            <a:r>
              <a:rPr kumimoji="0" lang="ru-RU" sz="14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Calibri"/>
                <a:ea typeface="Times New Roman" pitchFamily="18" charset="0"/>
                <a:cs typeface="Times New Roman" pitchFamily="18" charset="0"/>
              </a:rPr>
              <a:t>–</a:t>
            </a:r>
            <a:r>
              <a:rPr kumimoji="0" lang="ru-RU" sz="14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 107,96 т.р.                                                                              </a:t>
            </a:r>
            <a:endParaRPr kumimoji="0" lang="ru-RU" sz="14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  <a:cs typeface="Arial" pitchFamily="34" charset="0"/>
            </a:endParaRPr>
          </a:p>
          <a:p>
            <a:pPr marL="0" marR="0" lvl="0" indent="34290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ru-RU" sz="1400" b="1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Подраздел 08 01 </a:t>
            </a:r>
            <a:r>
              <a:rPr kumimoji="0" lang="ru-RU" sz="1400" b="1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Calibri"/>
                <a:ea typeface="Times New Roman" pitchFamily="18" charset="0"/>
                <a:cs typeface="Times New Roman" pitchFamily="18" charset="0"/>
              </a:rPr>
              <a:t>«</a:t>
            </a:r>
            <a:r>
              <a:rPr kumimoji="0" lang="ru-RU" sz="1400" b="1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Культура</a:t>
            </a:r>
            <a:r>
              <a:rPr kumimoji="0" lang="ru-RU" sz="1400" b="1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Calibri"/>
                <a:ea typeface="Times New Roman" pitchFamily="18" charset="0"/>
                <a:cs typeface="Times New Roman" pitchFamily="18" charset="0"/>
              </a:rPr>
              <a:t>»</a:t>
            </a:r>
            <a:endParaRPr lang="ru-RU" sz="1400" dirty="0" smtClean="0">
              <a:latin typeface="Arial" pitchFamily="34" charset="0"/>
              <a:ea typeface="Times New Roman" pitchFamily="18" charset="0"/>
              <a:cs typeface="Arial" pitchFamily="34" charset="0"/>
            </a:endParaRPr>
          </a:p>
          <a:p>
            <a:pPr marL="0" marR="0" lvl="0" indent="34290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ru-RU" sz="1400" b="1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 </a:t>
            </a:r>
            <a:r>
              <a:rPr kumimoji="0" lang="ru-RU" sz="14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- Субсидия на выполнение муниципального задания МБУ </a:t>
            </a:r>
            <a:r>
              <a:rPr kumimoji="0" lang="ru-RU" sz="14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Calibri"/>
                <a:ea typeface="Times New Roman" pitchFamily="18" charset="0"/>
                <a:cs typeface="Times New Roman" pitchFamily="18" charset="0"/>
              </a:rPr>
              <a:t>«</a:t>
            </a:r>
            <a:r>
              <a:rPr kumimoji="0" lang="ru-RU" sz="14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КСДК</a:t>
            </a:r>
            <a:r>
              <a:rPr kumimoji="0" lang="ru-RU" sz="14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Calibri"/>
                <a:ea typeface="Times New Roman" pitchFamily="18" charset="0"/>
                <a:cs typeface="Times New Roman" pitchFamily="18" charset="0"/>
              </a:rPr>
              <a:t>»</a:t>
            </a:r>
            <a:r>
              <a:rPr kumimoji="0" lang="ru-RU" sz="14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  - 1320,88 т.р.;</a:t>
            </a:r>
            <a:endParaRPr kumimoji="0" lang="ru-RU" sz="14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  <a:cs typeface="Arial" pitchFamily="34" charset="0"/>
            </a:endParaRPr>
          </a:p>
          <a:p>
            <a:pPr marL="0" marR="0" lvl="0" indent="34290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ru-RU" sz="14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- Субсидия на иные цели (обеспечение развития и укрепления МТБ ДК) </a:t>
            </a:r>
            <a:r>
              <a:rPr kumimoji="0" lang="ru-RU" sz="14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Calibri"/>
                <a:ea typeface="Times New Roman" pitchFamily="18" charset="0"/>
                <a:cs typeface="Times New Roman" pitchFamily="18" charset="0"/>
              </a:rPr>
              <a:t>–</a:t>
            </a:r>
            <a:r>
              <a:rPr kumimoji="0" lang="ru-RU" sz="14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 1 000,00 т.р.</a:t>
            </a:r>
            <a:endParaRPr kumimoji="0" lang="ru-RU" sz="14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  <a:cs typeface="Arial" pitchFamily="34" charset="0"/>
            </a:endParaRPr>
          </a:p>
          <a:p>
            <a:pPr marL="0" marR="0" lvl="0" indent="34290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ru-RU" sz="1400" b="1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Подраздел 08 04 </a:t>
            </a:r>
            <a:r>
              <a:rPr kumimoji="0" lang="ru-RU" sz="1400" b="1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Calibri"/>
                <a:ea typeface="Times New Roman" pitchFamily="18" charset="0"/>
                <a:cs typeface="Times New Roman" pitchFamily="18" charset="0"/>
              </a:rPr>
              <a:t>«</a:t>
            </a:r>
            <a:r>
              <a:rPr kumimoji="0" lang="ru-RU" sz="1400" b="1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Другие вопросы в области культуры</a:t>
            </a:r>
            <a:r>
              <a:rPr kumimoji="0" lang="ru-RU" sz="1400" b="1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Calibri"/>
                <a:ea typeface="Times New Roman" pitchFamily="18" charset="0"/>
                <a:cs typeface="Times New Roman" pitchFamily="18" charset="0"/>
              </a:rPr>
              <a:t>»</a:t>
            </a:r>
            <a:endParaRPr kumimoji="0" lang="ru-RU" sz="14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  <a:cs typeface="Arial" pitchFamily="34" charset="0"/>
            </a:endParaRPr>
          </a:p>
          <a:p>
            <a:pPr marL="0" marR="0" lvl="0" indent="34290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ru-RU" sz="14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- Празднование Дня поселка Верхнеолонецкий </a:t>
            </a:r>
            <a:r>
              <a:rPr kumimoji="0" lang="ru-RU" sz="14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Calibri"/>
                <a:ea typeface="Times New Roman" pitchFamily="18" charset="0"/>
                <a:cs typeface="Times New Roman" pitchFamily="18" charset="0"/>
              </a:rPr>
              <a:t>–</a:t>
            </a:r>
            <a:r>
              <a:rPr kumimoji="0" lang="ru-RU" sz="14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 80,00 т.р.;</a:t>
            </a:r>
            <a:endParaRPr kumimoji="0" lang="ru-RU" sz="14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  <a:cs typeface="Arial" pitchFamily="34" charset="0"/>
            </a:endParaRPr>
          </a:p>
          <a:p>
            <a:pPr marL="0" marR="0" lvl="0" indent="34290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ru-RU" sz="14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- Расходы на приобретение товаров в целях социально-значимого проекта </a:t>
            </a:r>
            <a:r>
              <a:rPr kumimoji="0" lang="ru-RU" sz="14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Calibri"/>
                <a:ea typeface="Times New Roman" pitchFamily="18" charset="0"/>
                <a:cs typeface="Times New Roman" pitchFamily="18" charset="0"/>
              </a:rPr>
              <a:t>«</a:t>
            </a:r>
            <a:r>
              <a:rPr kumimoji="0" lang="ru-RU" sz="14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Музыка звучит!</a:t>
            </a:r>
            <a:r>
              <a:rPr kumimoji="0" lang="ru-RU" sz="14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Calibri"/>
                <a:ea typeface="Times New Roman" pitchFamily="18" charset="0"/>
                <a:cs typeface="Times New Roman" pitchFamily="18" charset="0"/>
              </a:rPr>
              <a:t>»</a:t>
            </a:r>
            <a:r>
              <a:rPr kumimoji="0" lang="ru-RU" sz="14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 Создание инновационных технологий на базе МБУ </a:t>
            </a:r>
            <a:r>
              <a:rPr kumimoji="0" lang="ru-RU" sz="14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Calibri"/>
                <a:ea typeface="Times New Roman" pitchFamily="18" charset="0"/>
                <a:cs typeface="Times New Roman" pitchFamily="18" charset="0"/>
              </a:rPr>
              <a:t>«</a:t>
            </a:r>
            <a:r>
              <a:rPr kumimoji="0" lang="ru-RU" sz="14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МСДК</a:t>
            </a:r>
            <a:r>
              <a:rPr kumimoji="0" lang="ru-RU" sz="14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Calibri"/>
                <a:ea typeface="Times New Roman" pitchFamily="18" charset="0"/>
                <a:cs typeface="Times New Roman" pitchFamily="18" charset="0"/>
              </a:rPr>
              <a:t>»</a:t>
            </a:r>
            <a:r>
              <a:rPr kumimoji="0" lang="ru-RU" sz="14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 </a:t>
            </a:r>
            <a:r>
              <a:rPr kumimoji="0" lang="ru-RU" sz="14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Calibri"/>
                <a:ea typeface="Times New Roman" pitchFamily="18" charset="0"/>
                <a:cs typeface="Times New Roman" pitchFamily="18" charset="0"/>
              </a:rPr>
              <a:t>–</a:t>
            </a:r>
            <a:r>
              <a:rPr kumimoji="0" lang="ru-RU" sz="14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 568,05 т.р.</a:t>
            </a:r>
            <a:endParaRPr kumimoji="0" lang="ru-RU" sz="14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  <a:cs typeface="Arial" pitchFamily="34" charset="0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pPr algn="ctr"/>
            <a:r>
              <a:rPr lang="ru-RU" dirty="0" smtClean="0">
                <a:solidFill>
                  <a:schemeClr val="tx1"/>
                </a:solidFill>
              </a:rPr>
              <a:t>Инициативное </a:t>
            </a:r>
            <a:r>
              <a:rPr lang="ru-RU" dirty="0" err="1" smtClean="0">
                <a:solidFill>
                  <a:schemeClr val="tx1"/>
                </a:solidFill>
              </a:rPr>
              <a:t>бюджетирование</a:t>
            </a:r>
            <a:endParaRPr lang="ru-RU" dirty="0">
              <a:solidFill>
                <a:schemeClr val="tx1"/>
              </a:solidFill>
            </a:endParaRPr>
          </a:p>
        </p:txBody>
      </p:sp>
      <p:sp>
        <p:nvSpPr>
          <p:cNvPr id="3" name="Содержимое 2"/>
          <p:cNvSpPr>
            <a:spLocks noGrp="1"/>
          </p:cNvSpPr>
          <p:nvPr>
            <p:ph sz="half" idx="1"/>
          </p:nvPr>
        </p:nvSpPr>
        <p:spPr/>
        <p:txBody>
          <a:bodyPr/>
          <a:lstStyle/>
          <a:p>
            <a:pPr>
              <a:buNone/>
            </a:pPr>
            <a:r>
              <a:rPr lang="ru-RU" sz="2000" dirty="0" smtClean="0">
                <a:latin typeface="Arial" pitchFamily="34" charset="0"/>
                <a:cs typeface="Arial" pitchFamily="34" charset="0"/>
              </a:rPr>
              <a:t>ППМИ-</a:t>
            </a:r>
          </a:p>
          <a:p>
            <a:pPr>
              <a:buNone/>
            </a:pPr>
            <a:r>
              <a:rPr lang="ru-RU" sz="2000" dirty="0" smtClean="0">
                <a:latin typeface="Arial" pitchFamily="34" charset="0"/>
                <a:cs typeface="Arial" pitchFamily="34" charset="0"/>
              </a:rPr>
              <a:t>реализовали  3 проекта на сумму-</a:t>
            </a:r>
          </a:p>
          <a:p>
            <a:pPr>
              <a:buNone/>
            </a:pPr>
            <a:r>
              <a:rPr lang="ru-RU" sz="2000" dirty="0" smtClean="0">
                <a:latin typeface="Arial" pitchFamily="34" charset="0"/>
                <a:cs typeface="Arial" pitchFamily="34" charset="0"/>
              </a:rPr>
              <a:t>3 255 266 руб.</a:t>
            </a:r>
          </a:p>
          <a:p>
            <a:pPr>
              <a:buNone/>
            </a:pPr>
            <a:endParaRPr lang="ru-RU" dirty="0"/>
          </a:p>
        </p:txBody>
      </p:sp>
      <p:sp>
        <p:nvSpPr>
          <p:cNvPr id="4" name="Содержимое 3"/>
          <p:cNvSpPr>
            <a:spLocks noGrp="1"/>
          </p:cNvSpPr>
          <p:nvPr>
            <p:ph sz="half" idx="2"/>
          </p:nvPr>
        </p:nvSpPr>
        <p:spPr/>
        <p:txBody>
          <a:bodyPr/>
          <a:lstStyle/>
          <a:p>
            <a:pPr>
              <a:buNone/>
            </a:pPr>
            <a:r>
              <a:rPr lang="ru-RU" sz="2000" dirty="0" smtClean="0">
                <a:latin typeface="Arial" pitchFamily="34" charset="0"/>
                <a:cs typeface="Arial" pitchFamily="34" charset="0"/>
              </a:rPr>
              <a:t>ТОС- 6 проектов</a:t>
            </a:r>
          </a:p>
          <a:p>
            <a:pPr>
              <a:buNone/>
            </a:pPr>
            <a:r>
              <a:rPr lang="ru-RU" sz="2000" dirty="0" smtClean="0">
                <a:latin typeface="Arial" pitchFamily="34" charset="0"/>
                <a:cs typeface="Arial" pitchFamily="34" charset="0"/>
              </a:rPr>
              <a:t>На сумму – 3 029 682 руб.</a:t>
            </a:r>
          </a:p>
          <a:p>
            <a:pPr>
              <a:buNone/>
            </a:pPr>
            <a:endParaRPr lang="ru-RU" sz="2800" dirty="0" smtClean="0">
              <a:latin typeface="Arial" pitchFamily="34" charset="0"/>
              <a:cs typeface="Arial" pitchFamily="34" charset="0"/>
            </a:endParaRPr>
          </a:p>
          <a:p>
            <a:pPr>
              <a:buNone/>
            </a:pPr>
            <a:endParaRPr lang="ru-RU" sz="2800" dirty="0">
              <a:latin typeface="Arial" pitchFamily="34" charset="0"/>
              <a:cs typeface="Arial" pitchFamily="34" charset="0"/>
            </a:endParaRPr>
          </a:p>
        </p:txBody>
      </p:sp>
      <p:pic>
        <p:nvPicPr>
          <p:cNvPr id="6" name="Рисунок 5" descr="MMW1N2hEw7c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2328632" y="3071811"/>
            <a:ext cx="1868997" cy="2500330"/>
          </a:xfrm>
          <a:prstGeom prst="rect">
            <a:avLst/>
          </a:prstGeom>
        </p:spPr>
      </p:pic>
      <p:pic>
        <p:nvPicPr>
          <p:cNvPr id="7" name="Рисунок 6" descr="Эмблема ТОС КАРЕЛИЯ.jpg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4886308" y="2786058"/>
            <a:ext cx="3286148" cy="3286148"/>
          </a:xfrm>
          <a:prstGeom prst="rect">
            <a:avLst/>
          </a:prstGeom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Заголовок 4"/>
          <p:cNvSpPr>
            <a:spLocks noGrp="1"/>
          </p:cNvSpPr>
          <p:nvPr>
            <p:ph type="title"/>
          </p:nvPr>
        </p:nvSpPr>
        <p:spPr>
          <a:xfrm>
            <a:off x="1435608" y="274320"/>
            <a:ext cx="7498080" cy="1583044"/>
          </a:xfrm>
        </p:spPr>
        <p:txBody>
          <a:bodyPr>
            <a:noAutofit/>
          </a:bodyPr>
          <a:lstStyle/>
          <a:p>
            <a:r>
              <a:rPr lang="ru-RU" sz="1600" dirty="0" smtClean="0"/>
              <a:t>.</a:t>
            </a:r>
            <a:br>
              <a:rPr lang="ru-RU" sz="1600" dirty="0" smtClean="0"/>
            </a:br>
            <a:r>
              <a:rPr lang="ru-RU" sz="1600" dirty="0" smtClean="0"/>
              <a:t/>
            </a:r>
            <a:br>
              <a:rPr lang="ru-RU" sz="1600" dirty="0" smtClean="0"/>
            </a:br>
            <a:r>
              <a:rPr lang="ru-RU" sz="1600" dirty="0" smtClean="0"/>
              <a:t> «Текущий ремонт подъездной  дороги к  д. 10 по ул. Олонецкая в д. Коткозеро»                                                                                                              Бюджет проекта – 1 027 966,00 руб., из них:                                                                                    - средства бюджета муниципального образования – 154 195,00 руб.    </a:t>
            </a:r>
            <a:br>
              <a:rPr lang="ru-RU" sz="1600" dirty="0" smtClean="0"/>
            </a:br>
            <a:r>
              <a:rPr lang="ru-RU" sz="1600" dirty="0" smtClean="0"/>
              <a:t>-  безвозмездные поступления от физических лиц (жителей)- 51 398,00 руб.                          - средства бюджета Республики Карелия – 822 373,00 руб. </a:t>
            </a:r>
            <a:br>
              <a:rPr lang="ru-RU" sz="1600" dirty="0" smtClean="0"/>
            </a:br>
            <a:r>
              <a:rPr lang="ru-RU" sz="1800" dirty="0" smtClean="0"/>
              <a:t/>
            </a:r>
            <a:br>
              <a:rPr lang="ru-RU" sz="1800" dirty="0" smtClean="0"/>
            </a:br>
            <a:r>
              <a:rPr lang="ru-RU" sz="1800" dirty="0" smtClean="0"/>
              <a:t/>
            </a:r>
            <a:br>
              <a:rPr lang="ru-RU" sz="1800" dirty="0" smtClean="0"/>
            </a:br>
            <a:r>
              <a:rPr lang="ru-RU" sz="1800" dirty="0" smtClean="0"/>
              <a:t> </a:t>
            </a:r>
            <a:endParaRPr lang="ru-RU" sz="1800" dirty="0"/>
          </a:p>
        </p:txBody>
      </p:sp>
      <p:pic>
        <p:nvPicPr>
          <p:cNvPr id="9" name="Содержимое 8" descr="MMW1N2hEw7c.jpg"/>
          <p:cNvPicPr>
            <a:picLocks noGrp="1" noChangeAspect="1"/>
          </p:cNvPicPr>
          <p:nvPr>
            <p:ph sz="half" idx="1"/>
          </p:nvPr>
        </p:nvPicPr>
        <p:blipFill>
          <a:blip r:embed="rId2" cstate="print"/>
          <a:stretch>
            <a:fillRect/>
          </a:stretch>
        </p:blipFill>
        <p:spPr>
          <a:xfrm>
            <a:off x="1520702" y="1819364"/>
            <a:ext cx="3265612" cy="4368711"/>
          </a:xfrm>
        </p:spPr>
      </p:pic>
      <p:pic>
        <p:nvPicPr>
          <p:cNvPr id="10" name="Содержимое 9" descr="1YtAmU64bIY.jpg"/>
          <p:cNvPicPr>
            <a:picLocks noGrp="1" noChangeAspect="1"/>
          </p:cNvPicPr>
          <p:nvPr>
            <p:ph sz="half" idx="2"/>
          </p:nvPr>
        </p:nvPicPr>
        <p:blipFill>
          <a:blip r:embed="rId3" cstate="print"/>
          <a:stretch>
            <a:fillRect/>
          </a:stretch>
        </p:blipFill>
        <p:spPr>
          <a:xfrm>
            <a:off x="5362452" y="1798090"/>
            <a:ext cx="3281514" cy="4389985"/>
          </a:xfrm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>
            <a:noAutofit/>
          </a:bodyPr>
          <a:lstStyle/>
          <a:p>
            <a:r>
              <a:rPr lang="ru-RU" sz="1400" dirty="0" smtClean="0"/>
              <a:t>«Текущий ремонт автомобильной дороги ул. Лесная от д.7 до д. 29  в п. Верхнеолонецкий </a:t>
            </a:r>
            <a:br>
              <a:rPr lang="ru-RU" sz="1400" dirty="0" smtClean="0"/>
            </a:br>
            <a:r>
              <a:rPr lang="ru-RU" sz="1400" dirty="0" smtClean="0"/>
              <a:t>( </a:t>
            </a:r>
            <a:r>
              <a:rPr lang="en-US" sz="1400" dirty="0" smtClean="0"/>
              <a:t>II</a:t>
            </a:r>
            <a:r>
              <a:rPr lang="ru-RU" sz="1400" dirty="0" smtClean="0"/>
              <a:t> этап) »</a:t>
            </a:r>
            <a:br>
              <a:rPr lang="ru-RU" sz="1400" dirty="0" smtClean="0"/>
            </a:br>
            <a:r>
              <a:rPr lang="ru-RU" sz="1400" dirty="0" smtClean="0"/>
              <a:t>Бюджет проекта - 1 066 324 руб. Из них:                                                                                           </a:t>
            </a:r>
            <a:br>
              <a:rPr lang="ru-RU" sz="1400" dirty="0" smtClean="0"/>
            </a:br>
            <a:r>
              <a:rPr lang="ru-RU" sz="1400" dirty="0" smtClean="0"/>
              <a:t>  - средства бюджета муниципального образования - 159 949, 00  руб.                                         </a:t>
            </a:r>
            <a:br>
              <a:rPr lang="ru-RU" sz="1400" dirty="0" smtClean="0"/>
            </a:br>
            <a:r>
              <a:rPr lang="ru-RU" sz="1400" dirty="0" smtClean="0"/>
              <a:t>  - безвозмездные поступления от физических лиц (жителей) -  53 316 руб.                                    </a:t>
            </a:r>
            <a:br>
              <a:rPr lang="ru-RU" sz="1400" dirty="0" smtClean="0"/>
            </a:br>
            <a:r>
              <a:rPr lang="ru-RU" sz="1400" dirty="0" smtClean="0"/>
              <a:t> - средства бюджета Республики Карелия - 853 059 руб.</a:t>
            </a:r>
            <a:br>
              <a:rPr lang="ru-RU" sz="1400" dirty="0" smtClean="0"/>
            </a:br>
            <a:endParaRPr lang="ru-RU" sz="1400" dirty="0"/>
          </a:p>
        </p:txBody>
      </p:sp>
      <p:pic>
        <p:nvPicPr>
          <p:cNvPr id="8" name="Содержимое 7" descr="CyyLocoM1F4.jpg"/>
          <p:cNvPicPr>
            <a:picLocks noGrp="1" noChangeAspect="1"/>
          </p:cNvPicPr>
          <p:nvPr>
            <p:ph sz="half" idx="1"/>
          </p:nvPr>
        </p:nvPicPr>
        <p:blipFill>
          <a:blip r:embed="rId2" cstate="print"/>
          <a:stretch>
            <a:fillRect/>
          </a:stretch>
        </p:blipFill>
        <p:spPr>
          <a:xfrm>
            <a:off x="1571604" y="2071678"/>
            <a:ext cx="3942138" cy="2946063"/>
          </a:xfrm>
        </p:spPr>
      </p:pic>
      <p:pic>
        <p:nvPicPr>
          <p:cNvPr id="6" name="Содержимое 5" descr="lKskd82t3dM.jpg"/>
          <p:cNvPicPr>
            <a:picLocks noGrp="1" noChangeAspect="1"/>
          </p:cNvPicPr>
          <p:nvPr>
            <p:ph sz="half" idx="2"/>
          </p:nvPr>
        </p:nvPicPr>
        <p:blipFill>
          <a:blip r:embed="rId3" cstate="print"/>
          <a:stretch>
            <a:fillRect/>
          </a:stretch>
        </p:blipFill>
        <p:spPr>
          <a:xfrm>
            <a:off x="5929248" y="1798816"/>
            <a:ext cx="2714718" cy="3630448"/>
          </a:xfrm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Заголовок 6"/>
          <p:cNvSpPr>
            <a:spLocks noGrp="1"/>
          </p:cNvSpPr>
          <p:nvPr>
            <p:ph type="title" sz="quarter"/>
          </p:nvPr>
        </p:nvSpPr>
        <p:spPr/>
        <p:txBody>
          <a:bodyPr>
            <a:normAutofit fontScale="90000"/>
          </a:bodyPr>
          <a:lstStyle/>
          <a:p>
            <a:r>
              <a:rPr lang="ru-RU" sz="1300" dirty="0" smtClean="0">
                <a:solidFill>
                  <a:schemeClr val="tx1"/>
                </a:solidFill>
                <a:latin typeface="Arial" pitchFamily="34" charset="0"/>
                <a:cs typeface="Arial" pitchFamily="34" charset="0"/>
              </a:rPr>
              <a:t>2021 г  «Текущий ремонт автомобильных дорог ул. Молодёжная и ул. Лесная в п. Верхнеолонецкий»                                                                                        </a:t>
            </a:r>
            <a:r>
              <a:rPr lang="ru-RU" sz="1300" u="sng" dirty="0" smtClean="0">
                <a:solidFill>
                  <a:schemeClr val="tx1"/>
                </a:solidFill>
                <a:latin typeface="Arial" pitchFamily="34" charset="0"/>
                <a:cs typeface="Arial" pitchFamily="34" charset="0"/>
              </a:rPr>
              <a:t>  </a:t>
            </a:r>
            <a:r>
              <a:rPr lang="ru-RU" sz="1300" dirty="0" smtClean="0">
                <a:solidFill>
                  <a:schemeClr val="tx1"/>
                </a:solidFill>
                <a:latin typeface="Arial" pitchFamily="34" charset="0"/>
                <a:cs typeface="Arial" pitchFamily="34" charset="0"/>
              </a:rPr>
              <a:t/>
            </a:r>
            <a:br>
              <a:rPr lang="ru-RU" sz="1300" dirty="0" smtClean="0">
                <a:solidFill>
                  <a:schemeClr val="tx1"/>
                </a:solidFill>
                <a:latin typeface="Arial" pitchFamily="34" charset="0"/>
                <a:cs typeface="Arial" pitchFamily="34" charset="0"/>
              </a:rPr>
            </a:br>
            <a:r>
              <a:rPr lang="ru-RU" sz="1300" u="sng" dirty="0" smtClean="0">
                <a:solidFill>
                  <a:schemeClr val="tx1"/>
                </a:solidFill>
                <a:latin typeface="Arial" pitchFamily="34" charset="0"/>
                <a:cs typeface="Arial" pitchFamily="34" charset="0"/>
              </a:rPr>
              <a:t>Бюджет проекта - 997 890,00 руб. </a:t>
            </a:r>
            <a:r>
              <a:rPr lang="ru-RU" sz="1300" dirty="0" smtClean="0">
                <a:solidFill>
                  <a:schemeClr val="tx1"/>
                </a:solidFill>
                <a:latin typeface="Arial" pitchFamily="34" charset="0"/>
                <a:cs typeface="Arial" pitchFamily="34" charset="0"/>
              </a:rPr>
              <a:t>Из них:</a:t>
            </a:r>
            <a:br>
              <a:rPr lang="ru-RU" sz="1300" dirty="0" smtClean="0">
                <a:solidFill>
                  <a:schemeClr val="tx1"/>
                </a:solidFill>
                <a:latin typeface="Arial" pitchFamily="34" charset="0"/>
                <a:cs typeface="Arial" pitchFamily="34" charset="0"/>
              </a:rPr>
            </a:br>
            <a:r>
              <a:rPr lang="ru-RU" sz="1300" dirty="0" smtClean="0">
                <a:solidFill>
                  <a:schemeClr val="tx1"/>
                </a:solidFill>
                <a:latin typeface="Arial" pitchFamily="34" charset="0"/>
                <a:cs typeface="Arial" pitchFamily="34" charset="0"/>
              </a:rPr>
              <a:t>Средства бюджета муниципального образования - 159 662,40</a:t>
            </a:r>
            <a:br>
              <a:rPr lang="ru-RU" sz="1300" dirty="0" smtClean="0">
                <a:solidFill>
                  <a:schemeClr val="tx1"/>
                </a:solidFill>
                <a:latin typeface="Arial" pitchFamily="34" charset="0"/>
                <a:cs typeface="Arial" pitchFamily="34" charset="0"/>
              </a:rPr>
            </a:br>
            <a:r>
              <a:rPr lang="ru-RU" sz="1300" dirty="0" smtClean="0">
                <a:solidFill>
                  <a:schemeClr val="tx1"/>
                </a:solidFill>
                <a:latin typeface="Arial" pitchFamily="34" charset="0"/>
                <a:cs typeface="Arial" pitchFamily="34" charset="0"/>
              </a:rPr>
              <a:t>безвозмездные поступления от физических лиц (жителей) - 49 894,50руб.</a:t>
            </a:r>
            <a:br>
              <a:rPr lang="ru-RU" sz="1300" dirty="0" smtClean="0">
                <a:solidFill>
                  <a:schemeClr val="tx1"/>
                </a:solidFill>
                <a:latin typeface="Arial" pitchFamily="34" charset="0"/>
                <a:cs typeface="Arial" pitchFamily="34" charset="0"/>
              </a:rPr>
            </a:br>
            <a:r>
              <a:rPr lang="ru-RU" sz="1300" dirty="0" smtClean="0">
                <a:solidFill>
                  <a:schemeClr val="tx1"/>
                </a:solidFill>
                <a:latin typeface="Arial" pitchFamily="34" charset="0"/>
                <a:cs typeface="Arial" pitchFamily="34" charset="0"/>
              </a:rPr>
              <a:t>Средства бюджета Республики Карелия - 788 333,10.                              14 октября  2021 года проект успешно реализован.</a:t>
            </a:r>
            <a:r>
              <a:rPr lang="ru-RU" sz="1400" dirty="0" smtClean="0"/>
              <a:t/>
            </a:r>
            <a:br>
              <a:rPr lang="ru-RU" sz="1400" dirty="0" smtClean="0"/>
            </a:br>
            <a:endParaRPr lang="ru-RU" sz="1400" dirty="0">
              <a:latin typeface="Arial" pitchFamily="34" charset="0"/>
              <a:cs typeface="Arial" pitchFamily="34" charset="0"/>
            </a:endParaRPr>
          </a:p>
        </p:txBody>
      </p:sp>
      <p:pic>
        <p:nvPicPr>
          <p:cNvPr id="10" name="Содержимое 9" descr="IMG-20201216-WA0000.jpg"/>
          <p:cNvPicPr>
            <a:picLocks noGrp="1"/>
          </p:cNvPicPr>
          <p:nvPr>
            <p:ph sz="quarter" idx="1"/>
          </p:nvPr>
        </p:nvPicPr>
        <p:blipFill>
          <a:blip r:embed="rId2" cstate="print"/>
          <a:stretch>
            <a:fillRect/>
          </a:stretch>
        </p:blipFill>
        <p:spPr>
          <a:xfrm>
            <a:off x="1719009" y="1447800"/>
            <a:ext cx="3105657" cy="2324100"/>
          </a:xfrm>
          <a:prstGeom prst="rect">
            <a:avLst/>
          </a:prstGeom>
        </p:spPr>
      </p:pic>
      <p:pic>
        <p:nvPicPr>
          <p:cNvPr id="11" name="Содержимое 10" descr="C:\Users\Пользователь\Pictures\IMG_20210903_080322.jpg"/>
          <p:cNvPicPr>
            <a:picLocks noGrp="1"/>
          </p:cNvPicPr>
          <p:nvPr>
            <p:ph sz="quarter" idx="2"/>
          </p:nvPr>
        </p:nvPicPr>
        <p:blipFill>
          <a:blip r:embed="rId3"/>
          <a:stretch>
            <a:fillRect/>
          </a:stretch>
        </p:blipFill>
        <p:spPr bwMode="auto">
          <a:xfrm>
            <a:off x="6228480" y="1447800"/>
            <a:ext cx="1738464" cy="23241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4" name="Содержимое 13" descr="ISXfYU6NLpo.jpg"/>
          <p:cNvPicPr>
            <a:picLocks noGrp="1"/>
          </p:cNvPicPr>
          <p:nvPr>
            <p:ph sz="quarter" idx="3"/>
          </p:nvPr>
        </p:nvPicPr>
        <p:blipFill>
          <a:blip r:embed="rId4" cstate="print"/>
          <a:stretch>
            <a:fillRect/>
          </a:stretch>
        </p:blipFill>
        <p:spPr>
          <a:xfrm>
            <a:off x="1775546" y="3964132"/>
            <a:ext cx="2992582" cy="2244436"/>
          </a:xfrm>
          <a:prstGeom prst="rect">
            <a:avLst/>
          </a:prstGeom>
        </p:spPr>
      </p:pic>
      <p:pic>
        <p:nvPicPr>
          <p:cNvPr id="15" name="Содержимое 14" descr="C:\Users\Пользователь\Pictures\IMG_20210905_161425.jpg"/>
          <p:cNvPicPr>
            <a:picLocks noGrp="1"/>
          </p:cNvPicPr>
          <p:nvPr>
            <p:ph sz="quarter" idx="4"/>
          </p:nvPr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5786446" y="3857628"/>
            <a:ext cx="2357453" cy="2286016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Заголовок 6"/>
          <p:cNvSpPr>
            <a:spLocks noGrp="1"/>
          </p:cNvSpPr>
          <p:nvPr>
            <p:ph type="title" sz="quarter"/>
          </p:nvPr>
        </p:nvSpPr>
        <p:spPr/>
        <p:txBody>
          <a:bodyPr>
            <a:normAutofit fontScale="90000"/>
          </a:bodyPr>
          <a:lstStyle/>
          <a:p>
            <a:r>
              <a:rPr lang="ru-RU" sz="1400" dirty="0" smtClean="0"/>
              <a:t>- « Текущий ремонт ВЛ-023кВ уличного освещения в д. Березовая гора Олонецкого района». Бюджет проекта- 160 976 руб.00 коп. Из них:</a:t>
            </a:r>
            <a:br>
              <a:rPr lang="ru-RU" sz="1400" dirty="0" smtClean="0"/>
            </a:br>
            <a:r>
              <a:rPr lang="ru-RU" sz="1400" dirty="0" smtClean="0"/>
              <a:t>Средства бюджета муниципального образования – 25 756 руб. 16 коп.</a:t>
            </a:r>
            <a:br>
              <a:rPr lang="ru-RU" sz="1400" dirty="0" smtClean="0"/>
            </a:br>
            <a:r>
              <a:rPr lang="ru-RU" sz="1400" dirty="0" smtClean="0"/>
              <a:t>безвозмездные поступления от физических лиц (жителей) -  9658 руб.56 коп. </a:t>
            </a:r>
            <a:br>
              <a:rPr lang="ru-RU" sz="1400" dirty="0" smtClean="0"/>
            </a:br>
            <a:r>
              <a:rPr lang="ru-RU" sz="1400" dirty="0" smtClean="0"/>
              <a:t>Средства бюджета Республики Карелия - 125 561 руб.28 коп руб.</a:t>
            </a:r>
            <a:br>
              <a:rPr lang="ru-RU" sz="1400" dirty="0" smtClean="0"/>
            </a:br>
            <a:endParaRPr lang="ru-RU" sz="1400" dirty="0"/>
          </a:p>
        </p:txBody>
      </p:sp>
      <p:pic>
        <p:nvPicPr>
          <p:cNvPr id="10" name="Содержимое 9" descr="ieL9B07wkR4.jpg"/>
          <p:cNvPicPr>
            <a:picLocks noGrp="1" noChangeAspect="1"/>
          </p:cNvPicPr>
          <p:nvPr>
            <p:ph sz="quarter" idx="1"/>
          </p:nvPr>
        </p:nvPicPr>
        <p:blipFill>
          <a:blip r:embed="rId2" cstate="print"/>
          <a:stretch>
            <a:fillRect/>
          </a:stretch>
        </p:blipFill>
        <p:spPr>
          <a:xfrm>
            <a:off x="2403205" y="1447800"/>
            <a:ext cx="1737265" cy="2324100"/>
          </a:xfrm>
        </p:spPr>
      </p:pic>
      <p:pic>
        <p:nvPicPr>
          <p:cNvPr id="14" name="Содержимое 13" descr="PnDw0Wtj9dw.jpg"/>
          <p:cNvPicPr>
            <a:picLocks noGrp="1" noChangeAspect="1"/>
          </p:cNvPicPr>
          <p:nvPr>
            <p:ph sz="quarter" idx="3"/>
          </p:nvPr>
        </p:nvPicPr>
        <p:blipFill>
          <a:blip r:embed="rId3" cstate="print"/>
          <a:stretch>
            <a:fillRect/>
          </a:stretch>
        </p:blipFill>
        <p:spPr>
          <a:xfrm>
            <a:off x="2403205" y="3924300"/>
            <a:ext cx="1737265" cy="2324100"/>
          </a:xfrm>
        </p:spPr>
      </p:pic>
      <p:pic>
        <p:nvPicPr>
          <p:cNvPr id="15" name="Содержимое 14" descr="pI7Mq1LO7zc.jpg"/>
          <p:cNvPicPr>
            <a:picLocks noGrp="1" noChangeAspect="1"/>
          </p:cNvPicPr>
          <p:nvPr>
            <p:ph sz="quarter" idx="4"/>
          </p:nvPr>
        </p:nvPicPr>
        <p:blipFill>
          <a:blip r:embed="rId4" cstate="print"/>
          <a:stretch>
            <a:fillRect/>
          </a:stretch>
        </p:blipFill>
        <p:spPr>
          <a:xfrm>
            <a:off x="6229080" y="3924300"/>
            <a:ext cx="1737265" cy="2324100"/>
          </a:xfrm>
        </p:spPr>
      </p:pic>
      <p:pic>
        <p:nvPicPr>
          <p:cNvPr id="17" name="Содержимое 16" descr="ZrL0gBlSYBs.jpg"/>
          <p:cNvPicPr>
            <a:picLocks noGrp="1" noChangeAspect="1"/>
          </p:cNvPicPr>
          <p:nvPr>
            <p:ph sz="quarter" idx="2"/>
          </p:nvPr>
        </p:nvPicPr>
        <p:blipFill>
          <a:blip r:embed="rId5" cstate="print"/>
          <a:stretch>
            <a:fillRect/>
          </a:stretch>
        </p:blipFill>
        <p:spPr>
          <a:xfrm>
            <a:off x="5543130" y="1447800"/>
            <a:ext cx="3109164" cy="2324100"/>
          </a:xfrm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 sz="quarter"/>
          </p:nvPr>
        </p:nvSpPr>
        <p:spPr/>
        <p:txBody>
          <a:bodyPr>
            <a:normAutofit/>
          </a:bodyPr>
          <a:lstStyle/>
          <a:p>
            <a:r>
              <a:rPr lang="ru-RU" sz="1400" dirty="0" smtClean="0">
                <a:solidFill>
                  <a:schemeClr val="tx1"/>
                </a:solidFill>
              </a:rPr>
              <a:t>2021 г. на реализацию проекта ТОС п. Верхнеолонецкий  « Текущий ремонт </a:t>
            </a:r>
            <a:r>
              <a:rPr lang="ru-RU" sz="1400" dirty="0" err="1" smtClean="0">
                <a:solidFill>
                  <a:schemeClr val="tx1"/>
                </a:solidFill>
              </a:rPr>
              <a:t>Верхнеолонецкой</a:t>
            </a:r>
            <a:r>
              <a:rPr lang="ru-RU" sz="1400" dirty="0" smtClean="0">
                <a:solidFill>
                  <a:schemeClr val="tx1"/>
                </a:solidFill>
              </a:rPr>
              <a:t> сельской библиотеки» было выделено из бюджета РК – 431 980 руб.34 коп, вклад жителей 50 000 руб. Общая сумма проекта – 481 980 руб.34 коп</a:t>
            </a:r>
            <a:endParaRPr lang="ru-RU" sz="1400" dirty="0">
              <a:solidFill>
                <a:schemeClr val="tx1"/>
              </a:solidFill>
              <a:latin typeface="Arial" pitchFamily="34" charset="0"/>
              <a:cs typeface="Arial" pitchFamily="34" charset="0"/>
            </a:endParaRPr>
          </a:p>
        </p:txBody>
      </p:sp>
      <p:pic>
        <p:nvPicPr>
          <p:cNvPr id="7" name="Содержимое 6" descr="https://sun9-21.userapi.com/impg/85Qzy-T055Na7X2XPmC5S8c3SqkgwExqxNzHcQ/PtymzG4cLmo.jpg?size=1600x1196&amp;quality=96&amp;sign=817b2ed178b0447f4c628148a79fedc1&amp;type=album"/>
          <p:cNvPicPr>
            <a:picLocks noGrp="1"/>
          </p:cNvPicPr>
          <p:nvPr>
            <p:ph sz="quarter" idx="1"/>
          </p:nvPr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1887768" y="1576993"/>
            <a:ext cx="2768138" cy="20657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8" name="Содержимое 7" descr="https://sun9-59.userapi.com/impg/iMIMrpoa8svodpgB9ubqQkOhNdeLQQqK_9s-Gw/juRg0lUl7Vg.jpg?size=1600x1200&amp;quality=96&amp;sign=3e57100964fd865ed87848cc5233c911&amp;type=album"/>
          <p:cNvPicPr>
            <a:picLocks noGrp="1"/>
          </p:cNvPicPr>
          <p:nvPr>
            <p:ph sz="quarter" idx="2"/>
          </p:nvPr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5645063" y="1520882"/>
            <a:ext cx="2905298" cy="217793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9" name="Содержимое 8" descr="https://sun9-5.userapi.com/impg/SyDJRQP0JtBtLeTFN_icHfS0pO9T3rj2ehstWQ/HyXPw3en_No.jpg?size=1600x1200&amp;quality=96&amp;sign=92263048809feeba791bef7e7641f8db&amp;type=album"/>
          <p:cNvPicPr>
            <a:picLocks noGrp="1"/>
          </p:cNvPicPr>
          <p:nvPr>
            <p:ph sz="quarter" idx="3"/>
          </p:nvPr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1941801" y="4088822"/>
            <a:ext cx="2660073" cy="199505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0" name="Содержимое 9" descr="https://sun9-88.userapi.com/impg/ue7KmzF8Urbcb7y-zN1KMkFxa_OAdPYbpGWStA/ACVVmyRi-Ao.jpg?size=1600x1200&amp;quality=96&amp;sign=b5fdb1a2d266a99726d21438e83c1db2&amp;type=album"/>
          <p:cNvPicPr>
            <a:picLocks noGrp="1"/>
          </p:cNvPicPr>
          <p:nvPr>
            <p:ph sz="quarter" idx="4"/>
          </p:nvPr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5605578" y="3968288"/>
            <a:ext cx="2984269" cy="2236124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 sz="quarter"/>
          </p:nvPr>
        </p:nvSpPr>
        <p:spPr/>
        <p:txBody>
          <a:bodyPr>
            <a:normAutofit fontScale="90000"/>
          </a:bodyPr>
          <a:lstStyle/>
          <a:p>
            <a:r>
              <a:rPr lang="ru-RU" sz="1300" dirty="0" smtClean="0">
                <a:solidFill>
                  <a:schemeClr val="tx1"/>
                </a:solidFill>
              </a:rPr>
              <a:t>ТОС Верхнеолонецкий.  Проект « Текущий ремонт </a:t>
            </a:r>
            <a:r>
              <a:rPr lang="ru-RU" sz="1300" dirty="0" err="1" smtClean="0">
                <a:solidFill>
                  <a:schemeClr val="tx1"/>
                </a:solidFill>
              </a:rPr>
              <a:t>Верхнеолонецкой</a:t>
            </a:r>
            <a:r>
              <a:rPr lang="ru-RU" sz="1300" dirty="0" smtClean="0">
                <a:solidFill>
                  <a:schemeClr val="tx1"/>
                </a:solidFill>
              </a:rPr>
              <a:t> сельской библиотеки (</a:t>
            </a:r>
            <a:r>
              <a:rPr lang="en-US" sz="1300" dirty="0" smtClean="0">
                <a:solidFill>
                  <a:schemeClr val="tx1"/>
                </a:solidFill>
              </a:rPr>
              <a:t>II</a:t>
            </a:r>
            <a:r>
              <a:rPr lang="ru-RU" sz="1300" dirty="0" smtClean="0">
                <a:solidFill>
                  <a:schemeClr val="tx1"/>
                </a:solidFill>
              </a:rPr>
              <a:t> этап)»</a:t>
            </a:r>
            <a:br>
              <a:rPr lang="ru-RU" sz="1300" dirty="0" smtClean="0">
                <a:solidFill>
                  <a:schemeClr val="tx1"/>
                </a:solidFill>
              </a:rPr>
            </a:br>
            <a:r>
              <a:rPr lang="ru-RU" sz="1300" dirty="0" smtClean="0">
                <a:solidFill>
                  <a:schemeClr val="tx1"/>
                </a:solidFill>
              </a:rPr>
              <a:t>Стоимость проекта - 517 437 руб. 00 коп.</a:t>
            </a:r>
            <a:br>
              <a:rPr lang="ru-RU" sz="1300" dirty="0" smtClean="0">
                <a:solidFill>
                  <a:schemeClr val="tx1"/>
                </a:solidFill>
              </a:rPr>
            </a:br>
            <a:r>
              <a:rPr lang="ru-RU" sz="1300" dirty="0" smtClean="0">
                <a:solidFill>
                  <a:schemeClr val="tx1"/>
                </a:solidFill>
              </a:rPr>
              <a:t> Бюджет РК - 450 087 руб.00 коп.</a:t>
            </a:r>
            <a:br>
              <a:rPr lang="ru-RU" sz="1300" dirty="0" smtClean="0">
                <a:solidFill>
                  <a:schemeClr val="tx1"/>
                </a:solidFill>
              </a:rPr>
            </a:br>
            <a:r>
              <a:rPr lang="ru-RU" sz="1300" dirty="0" smtClean="0">
                <a:solidFill>
                  <a:schemeClr val="tx1"/>
                </a:solidFill>
              </a:rPr>
              <a:t>Безвозмездные поступления в бюджет муниципального образования (рублей), в т.ч</a:t>
            </a:r>
            <a:br>
              <a:rPr lang="ru-RU" sz="1300" dirty="0" smtClean="0">
                <a:solidFill>
                  <a:schemeClr val="tx1"/>
                </a:solidFill>
              </a:rPr>
            </a:br>
            <a:r>
              <a:rPr lang="ru-RU" sz="1300" dirty="0" smtClean="0">
                <a:solidFill>
                  <a:schemeClr val="tx1"/>
                </a:solidFill>
              </a:rPr>
              <a:t>Доля ТОС-57 000 руб.00 коп.</a:t>
            </a:r>
            <a:br>
              <a:rPr lang="ru-RU" sz="1300" dirty="0" smtClean="0">
                <a:solidFill>
                  <a:schemeClr val="tx1"/>
                </a:solidFill>
              </a:rPr>
            </a:br>
            <a:r>
              <a:rPr lang="ru-RU" sz="1300" dirty="0" smtClean="0">
                <a:solidFill>
                  <a:schemeClr val="tx1"/>
                </a:solidFill>
              </a:rPr>
              <a:t>средства муниципального образования (рублей) – 10 300 руб.</a:t>
            </a:r>
            <a:r>
              <a:rPr lang="ru-RU" sz="1100" dirty="0" smtClean="0"/>
              <a:t/>
            </a:r>
            <a:br>
              <a:rPr lang="ru-RU" sz="1100" dirty="0" smtClean="0"/>
            </a:br>
            <a:endParaRPr lang="ru-RU" sz="1100" dirty="0"/>
          </a:p>
        </p:txBody>
      </p:sp>
      <p:pic>
        <p:nvPicPr>
          <p:cNvPr id="7" name="Содержимое 6" descr="библ 2.jpg"/>
          <p:cNvPicPr>
            <a:picLocks noGrp="1" noChangeAspect="1"/>
          </p:cNvPicPr>
          <p:nvPr>
            <p:ph sz="quarter" idx="1"/>
          </p:nvPr>
        </p:nvPicPr>
        <p:blipFill>
          <a:blip r:embed="rId2" cstate="print"/>
          <a:stretch>
            <a:fillRect/>
          </a:stretch>
        </p:blipFill>
        <p:spPr>
          <a:xfrm>
            <a:off x="1717255" y="1447800"/>
            <a:ext cx="3109164" cy="2324100"/>
          </a:xfrm>
        </p:spPr>
      </p:pic>
      <p:pic>
        <p:nvPicPr>
          <p:cNvPr id="8" name="Содержимое 7" descr="библ 1.jpg"/>
          <p:cNvPicPr>
            <a:picLocks noGrp="1" noChangeAspect="1"/>
          </p:cNvPicPr>
          <p:nvPr>
            <p:ph sz="quarter" idx="2"/>
          </p:nvPr>
        </p:nvPicPr>
        <p:blipFill>
          <a:blip r:embed="rId3" cstate="print"/>
          <a:stretch>
            <a:fillRect/>
          </a:stretch>
        </p:blipFill>
        <p:spPr>
          <a:xfrm>
            <a:off x="5543130" y="1447800"/>
            <a:ext cx="3109164" cy="2324100"/>
          </a:xfrm>
        </p:spPr>
      </p:pic>
      <p:pic>
        <p:nvPicPr>
          <p:cNvPr id="9" name="Содержимое 8" descr="tuiqNzHtfWI.jpg"/>
          <p:cNvPicPr>
            <a:picLocks noGrp="1" noChangeAspect="1"/>
          </p:cNvPicPr>
          <p:nvPr>
            <p:ph sz="quarter" idx="3"/>
          </p:nvPr>
        </p:nvPicPr>
        <p:blipFill>
          <a:blip r:embed="rId4" cstate="print"/>
          <a:stretch>
            <a:fillRect/>
          </a:stretch>
        </p:blipFill>
        <p:spPr>
          <a:xfrm>
            <a:off x="1529103" y="3924300"/>
            <a:ext cx="3485469" cy="2324100"/>
          </a:xfrm>
        </p:spPr>
      </p:pic>
      <p:pic>
        <p:nvPicPr>
          <p:cNvPr id="10" name="Содержимое 9" descr="rVxm58BZI3E.jpg"/>
          <p:cNvPicPr>
            <a:picLocks noGrp="1" noChangeAspect="1"/>
          </p:cNvPicPr>
          <p:nvPr>
            <p:ph sz="quarter" idx="4"/>
          </p:nvPr>
        </p:nvPicPr>
        <p:blipFill>
          <a:blip r:embed="rId5" cstate="print"/>
          <a:stretch>
            <a:fillRect/>
          </a:stretch>
        </p:blipFill>
        <p:spPr>
          <a:xfrm>
            <a:off x="5354978" y="3924300"/>
            <a:ext cx="3485469" cy="2324100"/>
          </a:xfrm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 sz="quarter"/>
          </p:nvPr>
        </p:nvSpPr>
        <p:spPr/>
        <p:txBody>
          <a:bodyPr>
            <a:normAutofit/>
          </a:bodyPr>
          <a:lstStyle/>
          <a:p>
            <a:r>
              <a:rPr lang="ru-RU" sz="1400" dirty="0" smtClean="0">
                <a:solidFill>
                  <a:schemeClr val="tx1"/>
                </a:solidFill>
                <a:latin typeface="Arial" pitchFamily="34" charset="0"/>
                <a:cs typeface="Arial" pitchFamily="34" charset="0"/>
              </a:rPr>
              <a:t>В 2021 г на реализацию проекта ТОС « Доброта»  «</a:t>
            </a:r>
            <a:r>
              <a:rPr lang="ru-RU" sz="1400" dirty="0" smtClean="0">
                <a:solidFill>
                  <a:schemeClr val="tx1"/>
                </a:solidFill>
              </a:rPr>
              <a:t>Текущий ремонт помещения для организации </a:t>
            </a:r>
            <a:r>
              <a:rPr lang="ru-RU" sz="1400" dirty="0" err="1" smtClean="0">
                <a:solidFill>
                  <a:schemeClr val="tx1"/>
                </a:solidFill>
              </a:rPr>
              <a:t>досуговой</a:t>
            </a:r>
            <a:r>
              <a:rPr lang="ru-RU" sz="1400" dirty="0" smtClean="0">
                <a:solidFill>
                  <a:schemeClr val="tx1"/>
                </a:solidFill>
              </a:rPr>
              <a:t> деятельности для детей из малообеспеченных семей д. Коткозеро»</a:t>
            </a:r>
            <a:r>
              <a:rPr lang="ru-RU" sz="1400" dirty="0" smtClean="0">
                <a:solidFill>
                  <a:schemeClr val="tx1"/>
                </a:solidFill>
                <a:latin typeface="Arial" pitchFamily="34" charset="0"/>
                <a:cs typeface="Arial" pitchFamily="34" charset="0"/>
              </a:rPr>
              <a:t> было выделено из бюджета РК – 409 585 руб.30 коп, вклад жителей 50 000 руб. Общая сумма проекта – 409 585 руб.30 коп.</a:t>
            </a:r>
            <a:endParaRPr lang="ru-RU" sz="1400" dirty="0">
              <a:solidFill>
                <a:schemeClr val="tx1"/>
              </a:solidFill>
              <a:latin typeface="Arial" pitchFamily="34" charset="0"/>
              <a:cs typeface="Arial" pitchFamily="34" charset="0"/>
            </a:endParaRPr>
          </a:p>
        </p:txBody>
      </p:sp>
      <p:pic>
        <p:nvPicPr>
          <p:cNvPr id="7" name="Содержимое 6" descr="до рем.jpg"/>
          <p:cNvPicPr>
            <a:picLocks noGrp="1" noChangeAspect="1"/>
          </p:cNvPicPr>
          <p:nvPr>
            <p:ph sz="quarter" idx="1"/>
          </p:nvPr>
        </p:nvPicPr>
        <p:blipFill>
          <a:blip r:embed="rId2" cstate="print"/>
          <a:stretch>
            <a:fillRect/>
          </a:stretch>
        </p:blipFill>
        <p:spPr>
          <a:xfrm>
            <a:off x="2400300" y="1447800"/>
            <a:ext cx="1743075" cy="2324100"/>
          </a:xfrm>
        </p:spPr>
      </p:pic>
      <p:pic>
        <p:nvPicPr>
          <p:cNvPr id="8" name="Содержимое 7" descr="до ремонта.jpg"/>
          <p:cNvPicPr>
            <a:picLocks noGrp="1" noChangeAspect="1"/>
          </p:cNvPicPr>
          <p:nvPr>
            <p:ph sz="quarter" idx="2"/>
          </p:nvPr>
        </p:nvPicPr>
        <p:blipFill>
          <a:blip r:embed="rId3" cstate="print"/>
          <a:stretch>
            <a:fillRect/>
          </a:stretch>
        </p:blipFill>
        <p:spPr>
          <a:xfrm>
            <a:off x="6226175" y="1447800"/>
            <a:ext cx="1743075" cy="2324100"/>
          </a:xfrm>
        </p:spPr>
      </p:pic>
      <p:pic>
        <p:nvPicPr>
          <p:cNvPr id="9" name="Содержимое 8" descr="доброта2.jpg"/>
          <p:cNvPicPr>
            <a:picLocks noGrp="1" noChangeAspect="1"/>
          </p:cNvPicPr>
          <p:nvPr>
            <p:ph sz="quarter" idx="3"/>
          </p:nvPr>
        </p:nvPicPr>
        <p:blipFill>
          <a:blip r:embed="rId4" cstate="print"/>
          <a:stretch>
            <a:fillRect/>
          </a:stretch>
        </p:blipFill>
        <p:spPr>
          <a:xfrm>
            <a:off x="1717255" y="3924300"/>
            <a:ext cx="3109164" cy="2324100"/>
          </a:xfrm>
        </p:spPr>
      </p:pic>
      <p:pic>
        <p:nvPicPr>
          <p:cNvPr id="10" name="Содержимое 9" descr="доброта5.jpg"/>
          <p:cNvPicPr>
            <a:picLocks noGrp="1" noChangeAspect="1"/>
          </p:cNvPicPr>
          <p:nvPr>
            <p:ph sz="quarter" idx="4"/>
          </p:nvPr>
        </p:nvPicPr>
        <p:blipFill>
          <a:blip r:embed="rId5" cstate="print"/>
          <a:stretch>
            <a:fillRect/>
          </a:stretch>
        </p:blipFill>
        <p:spPr>
          <a:xfrm>
            <a:off x="6226175" y="3924300"/>
            <a:ext cx="1743075" cy="2324100"/>
          </a:xfrm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 sz="quarter"/>
          </p:nvPr>
        </p:nvSpPr>
        <p:spPr/>
        <p:txBody>
          <a:bodyPr>
            <a:noAutofit/>
          </a:bodyPr>
          <a:lstStyle/>
          <a:p>
            <a:r>
              <a:rPr lang="ru-RU" sz="1400" dirty="0" smtClean="0">
                <a:solidFill>
                  <a:schemeClr val="tx1"/>
                </a:solidFill>
              </a:rPr>
              <a:t>ТОС « Доброта » д. Коткозеро  «Текущий ремонт помещения для организации </a:t>
            </a:r>
            <a:r>
              <a:rPr lang="ru-RU" sz="1400" dirty="0" err="1" smtClean="0">
                <a:solidFill>
                  <a:schemeClr val="tx1"/>
                </a:solidFill>
              </a:rPr>
              <a:t>досуговой</a:t>
            </a:r>
            <a:r>
              <a:rPr lang="ru-RU" sz="1400" dirty="0" smtClean="0">
                <a:solidFill>
                  <a:schemeClr val="tx1"/>
                </a:solidFill>
              </a:rPr>
              <a:t> деятельности для детей из малообеспеченных семей д. Коткозеро ( </a:t>
            </a:r>
            <a:r>
              <a:rPr lang="en-US" sz="1400" dirty="0" smtClean="0">
                <a:solidFill>
                  <a:schemeClr val="tx1"/>
                </a:solidFill>
              </a:rPr>
              <a:t>II</a:t>
            </a:r>
            <a:r>
              <a:rPr lang="ru-RU" sz="1400" dirty="0" smtClean="0">
                <a:solidFill>
                  <a:schemeClr val="tx1"/>
                </a:solidFill>
              </a:rPr>
              <a:t>  этап)»</a:t>
            </a:r>
            <a:br>
              <a:rPr lang="ru-RU" sz="1400" dirty="0" smtClean="0">
                <a:solidFill>
                  <a:schemeClr val="tx1"/>
                </a:solidFill>
              </a:rPr>
            </a:br>
            <a:r>
              <a:rPr lang="ru-RU" sz="1400" dirty="0" smtClean="0">
                <a:solidFill>
                  <a:schemeClr val="tx1"/>
                </a:solidFill>
              </a:rPr>
              <a:t> Стоимость проекта 652 737 руб.00 коп</a:t>
            </a:r>
            <a:br>
              <a:rPr lang="ru-RU" sz="1400" dirty="0" smtClean="0">
                <a:solidFill>
                  <a:schemeClr val="tx1"/>
                </a:solidFill>
              </a:rPr>
            </a:br>
            <a:r>
              <a:rPr lang="ru-RU" sz="1400" dirty="0" smtClean="0">
                <a:solidFill>
                  <a:schemeClr val="tx1"/>
                </a:solidFill>
              </a:rPr>
              <a:t> Бюджет РК - 585 737 руб.00 коп. </a:t>
            </a:r>
            <a:br>
              <a:rPr lang="ru-RU" sz="1400" dirty="0" smtClean="0">
                <a:solidFill>
                  <a:schemeClr val="tx1"/>
                </a:solidFill>
              </a:rPr>
            </a:br>
            <a:r>
              <a:rPr lang="ru-RU" sz="1400" dirty="0" smtClean="0">
                <a:solidFill>
                  <a:schemeClr val="tx1"/>
                </a:solidFill>
              </a:rPr>
              <a:t>Безвозмездные поступления в бюджет муниципального образования (рублей), в т.ч</a:t>
            </a:r>
            <a:br>
              <a:rPr lang="ru-RU" sz="1400" dirty="0" smtClean="0">
                <a:solidFill>
                  <a:schemeClr val="tx1"/>
                </a:solidFill>
              </a:rPr>
            </a:br>
            <a:r>
              <a:rPr lang="ru-RU" sz="1400" dirty="0" smtClean="0">
                <a:solidFill>
                  <a:schemeClr val="tx1"/>
                </a:solidFill>
              </a:rPr>
              <a:t>Доля ТОС-. 67 000 руб.00 коп..</a:t>
            </a:r>
            <a:endParaRPr lang="ru-RU" sz="1400" dirty="0">
              <a:solidFill>
                <a:schemeClr val="tx1"/>
              </a:solidFill>
            </a:endParaRPr>
          </a:p>
        </p:txBody>
      </p:sp>
      <p:pic>
        <p:nvPicPr>
          <p:cNvPr id="7" name="Содержимое 6" descr="2ZtPs48upKw.jpg"/>
          <p:cNvPicPr>
            <a:picLocks noGrp="1" noChangeAspect="1"/>
          </p:cNvPicPr>
          <p:nvPr>
            <p:ph sz="quarter" idx="1"/>
          </p:nvPr>
        </p:nvPicPr>
        <p:blipFill>
          <a:blip r:embed="rId2" cstate="print"/>
          <a:stretch>
            <a:fillRect/>
          </a:stretch>
        </p:blipFill>
        <p:spPr>
          <a:xfrm>
            <a:off x="2403205" y="1447800"/>
            <a:ext cx="1737265" cy="2324100"/>
          </a:xfrm>
        </p:spPr>
      </p:pic>
      <p:pic>
        <p:nvPicPr>
          <p:cNvPr id="8" name="Содержимое 7" descr="lH4waMv2phg (1).jpg"/>
          <p:cNvPicPr>
            <a:picLocks noGrp="1" noChangeAspect="1"/>
          </p:cNvPicPr>
          <p:nvPr>
            <p:ph sz="quarter" idx="2"/>
          </p:nvPr>
        </p:nvPicPr>
        <p:blipFill>
          <a:blip r:embed="rId3" cstate="print"/>
          <a:stretch>
            <a:fillRect/>
          </a:stretch>
        </p:blipFill>
        <p:spPr>
          <a:xfrm>
            <a:off x="5260975" y="1575250"/>
            <a:ext cx="3673475" cy="2069200"/>
          </a:xfrm>
        </p:spPr>
      </p:pic>
      <p:pic>
        <p:nvPicPr>
          <p:cNvPr id="9" name="Содержимое 8" descr="rPzpnc0Q3Fo.jpg"/>
          <p:cNvPicPr>
            <a:picLocks noGrp="1" noChangeAspect="1"/>
          </p:cNvPicPr>
          <p:nvPr>
            <p:ph sz="quarter" idx="3"/>
          </p:nvPr>
        </p:nvPicPr>
        <p:blipFill>
          <a:blip r:embed="rId4" cstate="print"/>
          <a:stretch>
            <a:fillRect/>
          </a:stretch>
        </p:blipFill>
        <p:spPr>
          <a:xfrm>
            <a:off x="2400300" y="3924300"/>
            <a:ext cx="1743075" cy="2324100"/>
          </a:xfrm>
        </p:spPr>
      </p:pic>
      <p:pic>
        <p:nvPicPr>
          <p:cNvPr id="12" name="Содержимое 11" descr="C0bFq1kfAvs.jpg"/>
          <p:cNvPicPr>
            <a:picLocks noGrp="1" noChangeAspect="1"/>
          </p:cNvPicPr>
          <p:nvPr>
            <p:ph sz="quarter" idx="4"/>
          </p:nvPr>
        </p:nvPicPr>
        <p:blipFill>
          <a:blip r:embed="rId5" cstate="print"/>
          <a:stretch>
            <a:fillRect/>
          </a:stretch>
        </p:blipFill>
        <p:spPr>
          <a:xfrm>
            <a:off x="6229080" y="3924300"/>
            <a:ext cx="1737265" cy="2324100"/>
          </a:xfrm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 sz="quarter"/>
          </p:nvPr>
        </p:nvSpPr>
        <p:spPr/>
        <p:txBody>
          <a:bodyPr>
            <a:normAutofit/>
          </a:bodyPr>
          <a:lstStyle/>
          <a:p>
            <a:r>
              <a:rPr lang="ru-RU" sz="1400" dirty="0" smtClean="0">
                <a:solidFill>
                  <a:schemeClr val="tx1"/>
                </a:solidFill>
                <a:latin typeface="Arial" pitchFamily="34" charset="0"/>
                <a:cs typeface="Arial" pitchFamily="34" charset="0"/>
              </a:rPr>
              <a:t>2021 г. на реализацию проекта ТОС д. Утозеро  « Деревенская завалинка» было выделено из бюджета РК – 211 733 руб.30 коп, вклад жителей 37 364 руб.70 коп. Общая сумма проекта – 249 098 руб.00 коп.</a:t>
            </a:r>
            <a:endParaRPr lang="ru-RU" sz="1400" dirty="0">
              <a:solidFill>
                <a:schemeClr val="tx1"/>
              </a:solidFill>
              <a:latin typeface="Arial" pitchFamily="34" charset="0"/>
              <a:cs typeface="Arial" pitchFamily="34" charset="0"/>
            </a:endParaRPr>
          </a:p>
        </p:txBody>
      </p:sp>
      <p:pic>
        <p:nvPicPr>
          <p:cNvPr id="7" name="Содержимое 6" descr="6.jpg"/>
          <p:cNvPicPr>
            <a:picLocks noGrp="1" noChangeAspect="1"/>
          </p:cNvPicPr>
          <p:nvPr>
            <p:ph sz="quarter" idx="1"/>
          </p:nvPr>
        </p:nvPicPr>
        <p:blipFill>
          <a:blip r:embed="rId2" cstate="print"/>
          <a:stretch>
            <a:fillRect/>
          </a:stretch>
        </p:blipFill>
        <p:spPr>
          <a:xfrm>
            <a:off x="2400300" y="1447800"/>
            <a:ext cx="1743075" cy="2324100"/>
          </a:xfrm>
        </p:spPr>
      </p:pic>
      <p:pic>
        <p:nvPicPr>
          <p:cNvPr id="8" name="Содержимое 7" descr="7.jpg"/>
          <p:cNvPicPr>
            <a:picLocks noGrp="1" noChangeAspect="1"/>
          </p:cNvPicPr>
          <p:nvPr>
            <p:ph sz="quarter" idx="2"/>
          </p:nvPr>
        </p:nvPicPr>
        <p:blipFill>
          <a:blip r:embed="rId3" cstate="print"/>
          <a:stretch>
            <a:fillRect/>
          </a:stretch>
        </p:blipFill>
        <p:spPr>
          <a:xfrm>
            <a:off x="6226175" y="1447800"/>
            <a:ext cx="1743075" cy="2324100"/>
          </a:xfrm>
        </p:spPr>
      </p:pic>
      <p:pic>
        <p:nvPicPr>
          <p:cNvPr id="10" name="Содержимое 9" descr="3.jpg"/>
          <p:cNvPicPr>
            <a:picLocks noGrp="1" noChangeAspect="1"/>
          </p:cNvPicPr>
          <p:nvPr>
            <p:ph sz="quarter" idx="3"/>
          </p:nvPr>
        </p:nvPicPr>
        <p:blipFill>
          <a:blip r:embed="rId4" cstate="print"/>
          <a:stretch>
            <a:fillRect/>
          </a:stretch>
        </p:blipFill>
        <p:spPr>
          <a:xfrm>
            <a:off x="2400300" y="3924299"/>
            <a:ext cx="1885948" cy="2514597"/>
          </a:xfrm>
        </p:spPr>
      </p:pic>
      <p:pic>
        <p:nvPicPr>
          <p:cNvPr id="9" name="Содержимое 8" descr="05loYLggCcg.jpg"/>
          <p:cNvPicPr>
            <a:picLocks noGrp="1" noChangeAspect="1"/>
          </p:cNvPicPr>
          <p:nvPr>
            <p:ph sz="quarter" idx="4"/>
          </p:nvPr>
        </p:nvPicPr>
        <p:blipFill>
          <a:blip r:embed="rId5" cstate="print"/>
          <a:stretch>
            <a:fillRect/>
          </a:stretch>
        </p:blipFill>
        <p:spPr>
          <a:xfrm>
            <a:off x="6113601" y="3924300"/>
            <a:ext cx="1968222" cy="2324100"/>
          </a:xfrm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 sz="quarter"/>
          </p:nvPr>
        </p:nvSpPr>
        <p:spPr/>
        <p:txBody>
          <a:bodyPr>
            <a:normAutofit fontScale="90000"/>
          </a:bodyPr>
          <a:lstStyle/>
          <a:p>
            <a:r>
              <a:rPr lang="ru-RU" sz="1600" dirty="0" smtClean="0">
                <a:solidFill>
                  <a:schemeClr val="tx1"/>
                </a:solidFill>
              </a:rPr>
              <a:t>ТОС « Утозеро » д. Утозеро Проект «Деревенская завалинка» ( </a:t>
            </a:r>
            <a:r>
              <a:rPr lang="en-US" sz="1600" dirty="0" smtClean="0">
                <a:solidFill>
                  <a:schemeClr val="tx1"/>
                </a:solidFill>
              </a:rPr>
              <a:t>II</a:t>
            </a:r>
            <a:r>
              <a:rPr lang="ru-RU" sz="1600" dirty="0" smtClean="0">
                <a:solidFill>
                  <a:schemeClr val="tx1"/>
                </a:solidFill>
              </a:rPr>
              <a:t> этап)</a:t>
            </a:r>
            <a:br>
              <a:rPr lang="ru-RU" sz="1600" dirty="0" smtClean="0">
                <a:solidFill>
                  <a:schemeClr val="tx1"/>
                </a:solidFill>
              </a:rPr>
            </a:br>
            <a:r>
              <a:rPr lang="ru-RU" sz="1600" dirty="0" smtClean="0">
                <a:solidFill>
                  <a:schemeClr val="tx1"/>
                </a:solidFill>
              </a:rPr>
              <a:t> Стоимость проекта - 598 639 руб. 00 коп. </a:t>
            </a:r>
            <a:br>
              <a:rPr lang="ru-RU" sz="1600" dirty="0" smtClean="0">
                <a:solidFill>
                  <a:schemeClr val="tx1"/>
                </a:solidFill>
              </a:rPr>
            </a:br>
            <a:r>
              <a:rPr lang="ru-RU" sz="1600" dirty="0" smtClean="0">
                <a:solidFill>
                  <a:schemeClr val="tx1"/>
                </a:solidFill>
              </a:rPr>
              <a:t> Бюджет РК - 538 776 руб.00 коп. </a:t>
            </a:r>
            <a:br>
              <a:rPr lang="ru-RU" sz="1600" dirty="0" smtClean="0">
                <a:solidFill>
                  <a:schemeClr val="tx1"/>
                </a:solidFill>
              </a:rPr>
            </a:br>
            <a:r>
              <a:rPr lang="ru-RU" sz="1600" dirty="0" smtClean="0">
                <a:solidFill>
                  <a:schemeClr val="tx1"/>
                </a:solidFill>
              </a:rPr>
              <a:t>Безвозмездные поступления в бюджет муниципального образования (рублей), в т.ч</a:t>
            </a:r>
            <a:br>
              <a:rPr lang="ru-RU" sz="1600" dirty="0" smtClean="0">
                <a:solidFill>
                  <a:schemeClr val="tx1"/>
                </a:solidFill>
              </a:rPr>
            </a:br>
            <a:r>
              <a:rPr lang="ru-RU" sz="1600" dirty="0" smtClean="0">
                <a:solidFill>
                  <a:schemeClr val="tx1"/>
                </a:solidFill>
              </a:rPr>
              <a:t>Доля ТОС- 59 863 руб.00 коп. </a:t>
            </a:r>
            <a:r>
              <a:rPr lang="ru-RU" sz="1400" dirty="0" smtClean="0"/>
              <a:t/>
            </a:r>
            <a:br>
              <a:rPr lang="ru-RU" sz="1400" dirty="0" smtClean="0"/>
            </a:br>
            <a:endParaRPr lang="ru-RU" sz="1400" dirty="0"/>
          </a:p>
        </p:txBody>
      </p:sp>
      <p:pic>
        <p:nvPicPr>
          <p:cNvPr id="7" name="Содержимое 6" descr="WhatsApp Image 2023-03-13 at 16.55.51.jpeg"/>
          <p:cNvPicPr>
            <a:picLocks noGrp="1" noChangeAspect="1"/>
          </p:cNvPicPr>
          <p:nvPr>
            <p:ph sz="quarter" idx="1"/>
          </p:nvPr>
        </p:nvPicPr>
        <p:blipFill>
          <a:blip r:embed="rId2" cstate="print"/>
          <a:stretch>
            <a:fillRect/>
          </a:stretch>
        </p:blipFill>
        <p:spPr>
          <a:xfrm>
            <a:off x="1717580" y="1447800"/>
            <a:ext cx="3108514" cy="2324100"/>
          </a:xfrm>
        </p:spPr>
      </p:pic>
      <p:pic>
        <p:nvPicPr>
          <p:cNvPr id="8" name="Содержимое 7" descr="WhatsApp Image 2023-03-13 at 16.55.51 (2).jpeg"/>
          <p:cNvPicPr>
            <a:picLocks noGrp="1" noChangeAspect="1"/>
          </p:cNvPicPr>
          <p:nvPr>
            <p:ph sz="quarter" idx="2"/>
          </p:nvPr>
        </p:nvPicPr>
        <p:blipFill>
          <a:blip r:embed="rId3"/>
          <a:stretch>
            <a:fillRect/>
          </a:stretch>
        </p:blipFill>
        <p:spPr>
          <a:xfrm>
            <a:off x="5543455" y="1447800"/>
            <a:ext cx="3108514" cy="2324100"/>
          </a:xfrm>
        </p:spPr>
      </p:pic>
      <p:pic>
        <p:nvPicPr>
          <p:cNvPr id="9" name="Содержимое 8" descr="WhatsApp Image 2023-03-13 at 16.55.51 (1).jpeg"/>
          <p:cNvPicPr>
            <a:picLocks noGrp="1" noChangeAspect="1"/>
          </p:cNvPicPr>
          <p:nvPr>
            <p:ph sz="quarter" idx="3"/>
          </p:nvPr>
        </p:nvPicPr>
        <p:blipFill>
          <a:blip r:embed="rId4" cstate="print"/>
          <a:stretch>
            <a:fillRect/>
          </a:stretch>
        </p:blipFill>
        <p:spPr>
          <a:xfrm>
            <a:off x="1717580" y="3924300"/>
            <a:ext cx="3108514" cy="2324100"/>
          </a:xfrm>
        </p:spPr>
      </p:pic>
      <p:pic>
        <p:nvPicPr>
          <p:cNvPr id="10" name="Содержимое 9" descr="WhatsApp Image 2023-03-13 at 16.55.50.jpeg"/>
          <p:cNvPicPr>
            <a:picLocks noGrp="1" noChangeAspect="1"/>
          </p:cNvPicPr>
          <p:nvPr>
            <p:ph sz="quarter" idx="4"/>
          </p:nvPr>
        </p:nvPicPr>
        <p:blipFill>
          <a:blip r:embed="rId5" cstate="print"/>
          <a:stretch>
            <a:fillRect/>
          </a:stretch>
        </p:blipFill>
        <p:spPr>
          <a:xfrm>
            <a:off x="6228898" y="3924300"/>
            <a:ext cx="1737628" cy="2324100"/>
          </a:xfrm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 sz="quarter"/>
          </p:nvPr>
        </p:nvSpPr>
        <p:spPr/>
        <p:txBody>
          <a:bodyPr>
            <a:normAutofit fontScale="90000"/>
          </a:bodyPr>
          <a:lstStyle/>
          <a:p>
            <a:r>
              <a:rPr lang="ru-RU" sz="1400" dirty="0" smtClean="0"/>
              <a:t>ТОС «Фортуна» д. Коткозеро.  Проекта «Чистый двор (II этап)»</a:t>
            </a:r>
            <a:br>
              <a:rPr lang="ru-RU" sz="1400" dirty="0" smtClean="0"/>
            </a:br>
            <a:r>
              <a:rPr lang="ru-RU" sz="1400" dirty="0" smtClean="0"/>
              <a:t> Стоимость проекта - </a:t>
            </a:r>
            <a:r>
              <a:rPr lang="ru-RU" sz="1200" dirty="0" smtClean="0"/>
              <a:t>159 106,00 </a:t>
            </a:r>
            <a:r>
              <a:rPr lang="ru-RU" sz="1400" dirty="0" smtClean="0"/>
              <a:t/>
            </a:r>
            <a:br>
              <a:rPr lang="ru-RU" sz="1400" dirty="0" smtClean="0"/>
            </a:br>
            <a:r>
              <a:rPr lang="ru-RU" sz="1400" dirty="0" smtClean="0"/>
              <a:t> Бюджет РК - </a:t>
            </a:r>
            <a:r>
              <a:rPr lang="ru-RU" sz="1200" dirty="0" smtClean="0"/>
              <a:t>139106,00 </a:t>
            </a:r>
            <a:r>
              <a:rPr lang="ru-RU" sz="1400" dirty="0" smtClean="0"/>
              <a:t/>
            </a:r>
            <a:br>
              <a:rPr lang="ru-RU" sz="1400" dirty="0" smtClean="0"/>
            </a:br>
            <a:r>
              <a:rPr lang="ru-RU" sz="1400" dirty="0" smtClean="0"/>
              <a:t>Безвозмездные поступления в бюджет муниципального образования (рублей), в т.ч</a:t>
            </a:r>
            <a:br>
              <a:rPr lang="ru-RU" sz="1400" dirty="0" smtClean="0"/>
            </a:br>
            <a:r>
              <a:rPr lang="ru-RU" sz="1400" dirty="0" smtClean="0"/>
              <a:t>Доля ТОС-</a:t>
            </a:r>
            <a:r>
              <a:rPr lang="ru-RU" sz="1200" dirty="0" smtClean="0"/>
              <a:t> 20000,00</a:t>
            </a:r>
            <a:endParaRPr lang="ru-RU" sz="1400" dirty="0"/>
          </a:p>
        </p:txBody>
      </p:sp>
      <p:pic>
        <p:nvPicPr>
          <p:cNvPr id="7" name="Содержимое 6" descr="скамейки 6 дом.jpg"/>
          <p:cNvPicPr>
            <a:picLocks noGrp="1" noChangeAspect="1"/>
          </p:cNvPicPr>
          <p:nvPr>
            <p:ph sz="quarter" idx="1"/>
          </p:nvPr>
        </p:nvPicPr>
        <p:blipFill>
          <a:blip r:embed="rId2" cstate="print"/>
          <a:stretch>
            <a:fillRect/>
          </a:stretch>
        </p:blipFill>
        <p:spPr>
          <a:xfrm>
            <a:off x="1717255" y="1447800"/>
            <a:ext cx="3109164" cy="2324100"/>
          </a:xfrm>
        </p:spPr>
      </p:pic>
      <p:pic>
        <p:nvPicPr>
          <p:cNvPr id="8" name="Содержимое 7" descr="скамейки 4 дом.jpg"/>
          <p:cNvPicPr>
            <a:picLocks noGrp="1" noChangeAspect="1"/>
          </p:cNvPicPr>
          <p:nvPr>
            <p:ph sz="quarter" idx="2"/>
          </p:nvPr>
        </p:nvPicPr>
        <p:blipFill>
          <a:blip r:embed="rId3" cstate="print"/>
          <a:stretch>
            <a:fillRect/>
          </a:stretch>
        </p:blipFill>
        <p:spPr>
          <a:xfrm>
            <a:off x="5543130" y="1447800"/>
            <a:ext cx="3109164" cy="2324100"/>
          </a:xfrm>
        </p:spPr>
      </p:pic>
      <p:pic>
        <p:nvPicPr>
          <p:cNvPr id="10" name="Содержимое 9" descr="светильник 1.jpg"/>
          <p:cNvPicPr>
            <a:picLocks noGrp="1" noChangeAspect="1"/>
          </p:cNvPicPr>
          <p:nvPr>
            <p:ph sz="quarter" idx="4"/>
          </p:nvPr>
        </p:nvPicPr>
        <p:blipFill>
          <a:blip r:embed="rId4" cstate="print"/>
          <a:stretch>
            <a:fillRect/>
          </a:stretch>
        </p:blipFill>
        <p:spPr>
          <a:xfrm>
            <a:off x="6226175" y="3924300"/>
            <a:ext cx="1743075" cy="2324100"/>
          </a:xfrm>
        </p:spPr>
      </p:pic>
      <p:pic>
        <p:nvPicPr>
          <p:cNvPr id="12" name="Содержимое 11" descr="входные двери 4 дом.jpg"/>
          <p:cNvPicPr>
            <a:picLocks noGrp="1" noChangeAspect="1"/>
          </p:cNvPicPr>
          <p:nvPr>
            <p:ph sz="quarter" idx="3"/>
          </p:nvPr>
        </p:nvPicPr>
        <p:blipFill>
          <a:blip r:embed="rId5" cstate="print"/>
          <a:stretch>
            <a:fillRect/>
          </a:stretch>
        </p:blipFill>
        <p:spPr>
          <a:xfrm>
            <a:off x="2400300" y="3924300"/>
            <a:ext cx="1743075" cy="2324100"/>
          </a:xfrm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 sz="quarter"/>
          </p:nvPr>
        </p:nvSpPr>
        <p:spPr/>
        <p:txBody>
          <a:bodyPr>
            <a:noAutofit/>
          </a:bodyPr>
          <a:lstStyle/>
          <a:p>
            <a:r>
              <a:rPr lang="ru-RU" sz="1200" dirty="0" smtClean="0">
                <a:solidFill>
                  <a:schemeClr val="tx1"/>
                </a:solidFill>
              </a:rPr>
              <a:t>ТОС « Вдохновение » д. Коткозеро. Проект«  Музыка - звучит!»</a:t>
            </a:r>
            <a:br>
              <a:rPr lang="ru-RU" sz="1200" dirty="0" smtClean="0">
                <a:solidFill>
                  <a:schemeClr val="tx1"/>
                </a:solidFill>
              </a:rPr>
            </a:br>
            <a:r>
              <a:rPr lang="ru-RU" sz="1200" dirty="0" smtClean="0">
                <a:solidFill>
                  <a:schemeClr val="tx1"/>
                </a:solidFill>
              </a:rPr>
              <a:t> Стоимость проекта - 568 053 руб. 00 коп. </a:t>
            </a:r>
            <a:br>
              <a:rPr lang="ru-RU" sz="1200" dirty="0" smtClean="0">
                <a:solidFill>
                  <a:schemeClr val="tx1"/>
                </a:solidFill>
              </a:rPr>
            </a:br>
            <a:r>
              <a:rPr lang="ru-RU" sz="1200" dirty="0" smtClean="0">
                <a:solidFill>
                  <a:schemeClr val="tx1"/>
                </a:solidFill>
              </a:rPr>
              <a:t> Бюджет РК - 498 153 руб.00 коп. </a:t>
            </a:r>
            <a:br>
              <a:rPr lang="ru-RU" sz="1200" dirty="0" smtClean="0">
                <a:solidFill>
                  <a:schemeClr val="tx1"/>
                </a:solidFill>
              </a:rPr>
            </a:br>
            <a:r>
              <a:rPr lang="ru-RU" sz="1200" dirty="0" smtClean="0">
                <a:solidFill>
                  <a:schemeClr val="tx1"/>
                </a:solidFill>
              </a:rPr>
              <a:t>Безвозмездные поступления в бюджет муниципального образования (рублей), в т.ч</a:t>
            </a:r>
            <a:br>
              <a:rPr lang="ru-RU" sz="1200" dirty="0" smtClean="0">
                <a:solidFill>
                  <a:schemeClr val="tx1"/>
                </a:solidFill>
              </a:rPr>
            </a:br>
            <a:r>
              <a:rPr lang="ru-RU" sz="1200" dirty="0" smtClean="0">
                <a:solidFill>
                  <a:schemeClr val="tx1"/>
                </a:solidFill>
              </a:rPr>
              <a:t>Доля ТОС- 57 400 руб.00 коп.</a:t>
            </a:r>
            <a:br>
              <a:rPr lang="ru-RU" sz="1200" dirty="0" smtClean="0">
                <a:solidFill>
                  <a:schemeClr val="tx1"/>
                </a:solidFill>
              </a:rPr>
            </a:br>
            <a:r>
              <a:rPr lang="ru-RU" sz="1200" dirty="0" smtClean="0">
                <a:solidFill>
                  <a:schemeClr val="tx1"/>
                </a:solidFill>
              </a:rPr>
              <a:t> средства муниципального образования - 6 250 руб.00 коп</a:t>
            </a:r>
            <a:endParaRPr lang="ru-RU" sz="1200" dirty="0">
              <a:solidFill>
                <a:schemeClr val="tx1"/>
              </a:solidFill>
            </a:endParaRPr>
          </a:p>
        </p:txBody>
      </p:sp>
      <p:pic>
        <p:nvPicPr>
          <p:cNvPr id="7" name="Содержимое 6" descr="0pT5c_jt5s0.jpg"/>
          <p:cNvPicPr>
            <a:picLocks noGrp="1" noChangeAspect="1"/>
          </p:cNvPicPr>
          <p:nvPr>
            <p:ph sz="quarter" idx="1"/>
          </p:nvPr>
        </p:nvPicPr>
        <p:blipFill>
          <a:blip r:embed="rId2" cstate="print"/>
          <a:stretch>
            <a:fillRect/>
          </a:stretch>
        </p:blipFill>
        <p:spPr>
          <a:xfrm>
            <a:off x="2400300" y="1447800"/>
            <a:ext cx="1743075" cy="2324100"/>
          </a:xfrm>
        </p:spPr>
      </p:pic>
      <p:pic>
        <p:nvPicPr>
          <p:cNvPr id="11" name="Содержимое 10" descr="IJ8HGr5GDr0.jpg"/>
          <p:cNvPicPr>
            <a:picLocks noGrp="1" noChangeAspect="1"/>
          </p:cNvPicPr>
          <p:nvPr>
            <p:ph sz="quarter" idx="3"/>
          </p:nvPr>
        </p:nvPicPr>
        <p:blipFill>
          <a:blip r:embed="rId3" cstate="print"/>
          <a:stretch>
            <a:fillRect/>
          </a:stretch>
        </p:blipFill>
        <p:spPr>
          <a:xfrm>
            <a:off x="1722437" y="3924300"/>
            <a:ext cx="3098800" cy="2324100"/>
          </a:xfrm>
        </p:spPr>
      </p:pic>
      <p:pic>
        <p:nvPicPr>
          <p:cNvPr id="12" name="Содержимое 11" descr="IMG_20220405_180529.jpg"/>
          <p:cNvPicPr>
            <a:picLocks noGrp="1" noChangeAspect="1"/>
          </p:cNvPicPr>
          <p:nvPr>
            <p:ph sz="quarter" idx="4"/>
          </p:nvPr>
        </p:nvPicPr>
        <p:blipFill>
          <a:blip r:embed="rId4" cstate="print"/>
          <a:stretch>
            <a:fillRect/>
          </a:stretch>
        </p:blipFill>
        <p:spPr>
          <a:xfrm>
            <a:off x="6226175" y="3924300"/>
            <a:ext cx="1743075" cy="2324100"/>
          </a:xfrm>
        </p:spPr>
      </p:pic>
      <p:pic>
        <p:nvPicPr>
          <p:cNvPr id="10" name="Содержимое 9" descr="z9Iregx01s0.jpg"/>
          <p:cNvPicPr>
            <a:picLocks noGrp="1" noChangeAspect="1"/>
          </p:cNvPicPr>
          <p:nvPr>
            <p:ph sz="quarter" idx="2"/>
          </p:nvPr>
        </p:nvPicPr>
        <p:blipFill>
          <a:blip r:embed="rId5" cstate="print"/>
          <a:stretch>
            <a:fillRect/>
          </a:stretch>
        </p:blipFill>
        <p:spPr>
          <a:xfrm>
            <a:off x="5548312" y="1447800"/>
            <a:ext cx="3098800" cy="2324100"/>
          </a:xfrm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 sz="quarter"/>
          </p:nvPr>
        </p:nvSpPr>
        <p:spPr/>
        <p:txBody>
          <a:bodyPr>
            <a:noAutofit/>
          </a:bodyPr>
          <a:lstStyle/>
          <a:p>
            <a:r>
              <a:rPr lang="ru-RU" sz="1400" dirty="0" smtClean="0">
                <a:solidFill>
                  <a:schemeClr val="tx1"/>
                </a:solidFill>
              </a:rPr>
              <a:t>ТОС « Вместе » д. Коткозеро. Проект «</a:t>
            </a:r>
            <a:r>
              <a:rPr lang="en-US" sz="1400" dirty="0" err="1" smtClean="0">
                <a:solidFill>
                  <a:schemeClr val="tx1"/>
                </a:solidFill>
              </a:rPr>
              <a:t>Perehkaivo</a:t>
            </a:r>
            <a:r>
              <a:rPr lang="ru-RU" sz="1400" dirty="0" smtClean="0">
                <a:solidFill>
                  <a:schemeClr val="tx1"/>
                </a:solidFill>
              </a:rPr>
              <a:t>: семейный родник»</a:t>
            </a:r>
            <a:br>
              <a:rPr lang="ru-RU" sz="1400" dirty="0" smtClean="0">
                <a:solidFill>
                  <a:schemeClr val="tx1"/>
                </a:solidFill>
              </a:rPr>
            </a:br>
            <a:r>
              <a:rPr lang="ru-RU" sz="1400" dirty="0" smtClean="0">
                <a:solidFill>
                  <a:schemeClr val="tx1"/>
                </a:solidFill>
              </a:rPr>
              <a:t> Стоимость проекта - 533 710 руб. 00 коп.</a:t>
            </a:r>
            <a:br>
              <a:rPr lang="ru-RU" sz="1400" dirty="0" smtClean="0">
                <a:solidFill>
                  <a:schemeClr val="tx1"/>
                </a:solidFill>
              </a:rPr>
            </a:br>
            <a:r>
              <a:rPr lang="ru-RU" sz="1400" dirty="0" smtClean="0">
                <a:solidFill>
                  <a:schemeClr val="tx1"/>
                </a:solidFill>
              </a:rPr>
              <a:t> Бюджет РК - 469 664 руб.80 коп.</a:t>
            </a:r>
            <a:br>
              <a:rPr lang="ru-RU" sz="1400" dirty="0" smtClean="0">
                <a:solidFill>
                  <a:schemeClr val="tx1"/>
                </a:solidFill>
              </a:rPr>
            </a:br>
            <a:r>
              <a:rPr lang="ru-RU" sz="1400" dirty="0" smtClean="0">
                <a:solidFill>
                  <a:schemeClr val="tx1"/>
                </a:solidFill>
              </a:rPr>
              <a:t>Безвозмездные поступления в бюджет муниципального образования (рублей), в т.ч</a:t>
            </a:r>
            <a:br>
              <a:rPr lang="ru-RU" sz="1400" dirty="0" smtClean="0">
                <a:solidFill>
                  <a:schemeClr val="tx1"/>
                </a:solidFill>
              </a:rPr>
            </a:br>
            <a:r>
              <a:rPr lang="ru-RU" sz="1400" dirty="0" smtClean="0">
                <a:solidFill>
                  <a:schemeClr val="tx1"/>
                </a:solidFill>
              </a:rPr>
              <a:t>Доля ТОС-64 045 руб.20 коп.</a:t>
            </a:r>
            <a:endParaRPr lang="ru-RU" sz="1400" dirty="0">
              <a:solidFill>
                <a:schemeClr val="tx1"/>
              </a:solidFill>
            </a:endParaRPr>
          </a:p>
        </p:txBody>
      </p:sp>
      <p:pic>
        <p:nvPicPr>
          <p:cNvPr id="7" name="Содержимое 6" descr="dPXaTCPc-AU.jpg"/>
          <p:cNvPicPr>
            <a:picLocks noGrp="1" noChangeAspect="1"/>
          </p:cNvPicPr>
          <p:nvPr>
            <p:ph sz="quarter" idx="1"/>
          </p:nvPr>
        </p:nvPicPr>
        <p:blipFill>
          <a:blip r:embed="rId2" cstate="print"/>
          <a:stretch>
            <a:fillRect/>
          </a:stretch>
        </p:blipFill>
        <p:spPr>
          <a:xfrm>
            <a:off x="1791077" y="1447800"/>
            <a:ext cx="2961521" cy="2324100"/>
          </a:xfrm>
        </p:spPr>
      </p:pic>
      <p:pic>
        <p:nvPicPr>
          <p:cNvPr id="8" name="Содержимое 7" descr="LOH2JxFhlyo.jpg"/>
          <p:cNvPicPr>
            <a:picLocks noGrp="1" noChangeAspect="1"/>
          </p:cNvPicPr>
          <p:nvPr>
            <p:ph sz="quarter" idx="2"/>
          </p:nvPr>
        </p:nvPicPr>
        <p:blipFill>
          <a:blip r:embed="rId3" cstate="print"/>
          <a:stretch>
            <a:fillRect/>
          </a:stretch>
        </p:blipFill>
        <p:spPr>
          <a:xfrm>
            <a:off x="5935662" y="1447800"/>
            <a:ext cx="2324100" cy="2324100"/>
          </a:xfrm>
        </p:spPr>
      </p:pic>
      <p:pic>
        <p:nvPicPr>
          <p:cNvPr id="9" name="Содержимое 8" descr="DJ6e6P3hMAQ.jpg"/>
          <p:cNvPicPr>
            <a:picLocks noGrp="1" noChangeAspect="1"/>
          </p:cNvPicPr>
          <p:nvPr>
            <p:ph sz="quarter" idx="3"/>
          </p:nvPr>
        </p:nvPicPr>
        <p:blipFill>
          <a:blip r:embed="rId4" cstate="print"/>
          <a:stretch>
            <a:fillRect/>
          </a:stretch>
        </p:blipFill>
        <p:spPr>
          <a:xfrm>
            <a:off x="2109787" y="3924300"/>
            <a:ext cx="2324100" cy="2324100"/>
          </a:xfrm>
        </p:spPr>
      </p:pic>
      <p:pic>
        <p:nvPicPr>
          <p:cNvPr id="10" name="Содержимое 9" descr="u5m34hwoJ3o.jpg"/>
          <p:cNvPicPr>
            <a:picLocks noGrp="1" noChangeAspect="1"/>
          </p:cNvPicPr>
          <p:nvPr>
            <p:ph sz="quarter" idx="4"/>
          </p:nvPr>
        </p:nvPicPr>
        <p:blipFill>
          <a:blip r:embed="rId5" cstate="print"/>
          <a:stretch>
            <a:fillRect/>
          </a:stretch>
        </p:blipFill>
        <p:spPr>
          <a:xfrm>
            <a:off x="5354978" y="3924300"/>
            <a:ext cx="3485469" cy="2324100"/>
          </a:xfrm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17488"/>
            <a:ext cx="3810000" cy="1162050"/>
          </a:xfrm>
        </p:spPr>
        <p:txBody>
          <a:bodyPr/>
          <a:lstStyle/>
          <a:p>
            <a:pPr eaLnBrk="1" fontAlgn="auto" hangingPunct="1">
              <a:spcAft>
                <a:spcPts val="0"/>
              </a:spcAft>
              <a:defRPr/>
            </a:pPr>
            <a:endParaRPr lang="ru-RU" dirty="0">
              <a:solidFill>
                <a:schemeClr val="tx2">
                  <a:satMod val="130000"/>
                </a:schemeClr>
              </a:solidFill>
            </a:endParaRPr>
          </a:p>
        </p:txBody>
      </p:sp>
      <p:sp>
        <p:nvSpPr>
          <p:cNvPr id="33794" name="Текст 2"/>
          <p:cNvSpPr>
            <a:spLocks noGrp="1"/>
          </p:cNvSpPr>
          <p:nvPr>
            <p:ph type="body" idx="2"/>
          </p:nvPr>
        </p:nvSpPr>
        <p:spPr>
          <a:xfrm>
            <a:off x="457200" y="1406525"/>
            <a:ext cx="3810000" cy="698500"/>
          </a:xfrm>
        </p:spPr>
        <p:txBody>
          <a:bodyPr/>
          <a:lstStyle/>
          <a:p>
            <a:pPr marL="44450" eaLnBrk="1" hangingPunct="1">
              <a:spcBef>
                <a:spcPct val="0"/>
              </a:spcBef>
            </a:pPr>
            <a:endParaRPr lang="ru-RU" smtClean="0"/>
          </a:p>
        </p:txBody>
      </p:sp>
      <p:sp>
        <p:nvSpPr>
          <p:cNvPr id="33795" name="Содержимое 3"/>
          <p:cNvSpPr>
            <a:spLocks noGrp="1"/>
          </p:cNvSpPr>
          <p:nvPr>
            <p:ph sz="half" idx="1"/>
          </p:nvPr>
        </p:nvSpPr>
        <p:spPr/>
        <p:txBody>
          <a:bodyPr/>
          <a:lstStyle/>
          <a:p>
            <a:pPr algn="ctr" eaLnBrk="1" hangingPunct="1">
              <a:buFont typeface="Wingdings 2" pitchFamily="18" charset="2"/>
              <a:buNone/>
            </a:pPr>
            <a:r>
              <a:rPr lang="ru-RU" sz="3600" b="1" dirty="0" smtClean="0">
                <a:solidFill>
                  <a:srgbClr val="4B2203"/>
                </a:solidFill>
                <a:latin typeface="Times New Roman" pitchFamily="18" charset="0"/>
                <a:cs typeface="Times New Roman" pitchFamily="18" charset="0"/>
              </a:rPr>
              <a:t>Основные мероприятия</a:t>
            </a:r>
          </a:p>
          <a:p>
            <a:pPr algn="ctr" eaLnBrk="1" hangingPunct="1">
              <a:buFont typeface="Wingdings 2" pitchFamily="18" charset="2"/>
              <a:buNone/>
            </a:pPr>
            <a:r>
              <a:rPr lang="ru-RU" sz="3600" b="1" dirty="0" smtClean="0">
                <a:solidFill>
                  <a:srgbClr val="4B2203"/>
                </a:solidFill>
                <a:latin typeface="Times New Roman" pitchFamily="18" charset="0"/>
                <a:cs typeface="Times New Roman" pitchFamily="18" charset="0"/>
              </a:rPr>
              <a:t> в рамках исполнения полномочий</a:t>
            </a:r>
          </a:p>
          <a:p>
            <a:pPr algn="ctr" eaLnBrk="1" hangingPunct="1">
              <a:buFont typeface="Wingdings 2" pitchFamily="18" charset="2"/>
              <a:buNone/>
            </a:pPr>
            <a:r>
              <a:rPr lang="ru-RU" sz="3600" b="1" dirty="0" smtClean="0">
                <a:solidFill>
                  <a:srgbClr val="4B2203"/>
                </a:solidFill>
                <a:latin typeface="Times New Roman" pitchFamily="18" charset="0"/>
                <a:cs typeface="Times New Roman" pitchFamily="18" charset="0"/>
              </a:rPr>
              <a:t> по решению вопросов местного значения  в 2022 году</a:t>
            </a: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1285875" y="142875"/>
            <a:ext cx="7497763" cy="1143000"/>
          </a:xfrm>
        </p:spPr>
        <p:txBody>
          <a:bodyPr/>
          <a:lstStyle/>
          <a:p>
            <a:pPr algn="ctr" eaLnBrk="1" fontAlgn="auto" hangingPunct="1">
              <a:spcAft>
                <a:spcPts val="0"/>
              </a:spcAft>
              <a:defRPr/>
            </a:pPr>
            <a:r>
              <a:rPr lang="ru-RU" sz="2800" b="1" dirty="0" smtClean="0">
                <a:solidFill>
                  <a:schemeClr val="tx2">
                    <a:satMod val="130000"/>
                  </a:schemeClr>
                </a:solidFill>
                <a:latin typeface="Times New Roman" pitchFamily="18" charset="0"/>
                <a:cs typeface="Times New Roman" pitchFamily="18" charset="0"/>
              </a:rPr>
              <a:t>Жилищно-коммунальное хозяйство</a:t>
            </a:r>
            <a:endParaRPr lang="ru-RU" sz="2800" b="1" dirty="0">
              <a:solidFill>
                <a:schemeClr val="tx2">
                  <a:satMod val="130000"/>
                </a:schemeClr>
              </a:solidFill>
              <a:latin typeface="Times New Roman" pitchFamily="18" charset="0"/>
              <a:cs typeface="Times New Roman" pitchFamily="18" charset="0"/>
            </a:endParaRPr>
          </a:p>
        </p:txBody>
      </p:sp>
      <p:graphicFrame>
        <p:nvGraphicFramePr>
          <p:cNvPr id="5" name="Содержимое 4"/>
          <p:cNvGraphicFramePr>
            <a:graphicFrameLocks noGrp="1"/>
          </p:cNvGraphicFramePr>
          <p:nvPr>
            <p:ph idx="1"/>
            <p:extLst>
              <p:ext uri="{D42A27DB-BD31-4B8C-83A1-F6EECF244321}">
                <p14:modId xmlns:p14="http://schemas.microsoft.com/office/powerpoint/2010/main" xmlns="" val="873505670"/>
              </p:ext>
            </p:extLst>
          </p:nvPr>
        </p:nvGraphicFramePr>
        <p:xfrm>
          <a:off x="285720" y="1285860"/>
          <a:ext cx="8572560" cy="4800600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2" r:lo="rId3" r:qs="rId4" r:cs="rId5"/>
          </a:graphicData>
        </a:graphic>
      </p:graphicFrame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1285875" y="142875"/>
            <a:ext cx="7497763" cy="1143000"/>
          </a:xfrm>
        </p:spPr>
        <p:txBody>
          <a:bodyPr/>
          <a:lstStyle/>
          <a:p>
            <a:pPr algn="ctr" eaLnBrk="1" fontAlgn="auto" hangingPunct="1">
              <a:spcAft>
                <a:spcPts val="0"/>
              </a:spcAft>
              <a:defRPr/>
            </a:pPr>
            <a:r>
              <a:rPr lang="ru-RU" sz="2800" b="1" dirty="0" smtClean="0">
                <a:solidFill>
                  <a:schemeClr val="tx2">
                    <a:satMod val="130000"/>
                  </a:schemeClr>
                </a:solidFill>
                <a:latin typeface="Times New Roman" pitchFamily="18" charset="0"/>
                <a:cs typeface="Times New Roman" pitchFamily="18" charset="0"/>
              </a:rPr>
              <a:t>Жилищный фонд</a:t>
            </a:r>
            <a:endParaRPr lang="ru-RU" sz="2800" b="1" dirty="0">
              <a:solidFill>
                <a:schemeClr val="tx2">
                  <a:satMod val="130000"/>
                </a:schemeClr>
              </a:solidFill>
              <a:latin typeface="Times New Roman" pitchFamily="18" charset="0"/>
              <a:cs typeface="Times New Roman" pitchFamily="18" charset="0"/>
            </a:endParaRPr>
          </a:p>
        </p:txBody>
      </p:sp>
      <p:graphicFrame>
        <p:nvGraphicFramePr>
          <p:cNvPr id="5" name="Содержимое 4"/>
          <p:cNvGraphicFramePr>
            <a:graphicFrameLocks noGrp="1"/>
          </p:cNvGraphicFramePr>
          <p:nvPr>
            <p:ph idx="1"/>
            <p:extLst>
              <p:ext uri="{D42A27DB-BD31-4B8C-83A1-F6EECF244321}">
                <p14:modId xmlns:p14="http://schemas.microsoft.com/office/powerpoint/2010/main" xmlns="" val="693078179"/>
              </p:ext>
            </p:extLst>
          </p:nvPr>
        </p:nvGraphicFramePr>
        <p:xfrm>
          <a:off x="285720" y="1285860"/>
          <a:ext cx="8572560" cy="4800600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2" r:lo="rId3" r:qs="rId4" r:cs="rId5"/>
          </a:graphicData>
        </a:graphic>
      </p:graphicFrame>
    </p:spTree>
    <p:extLst>
      <p:ext uri="{BB962C8B-B14F-4D97-AF65-F5344CB8AC3E}">
        <p14:creationId xmlns:p14="http://schemas.microsoft.com/office/powerpoint/2010/main" xmlns="" val="387353138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1285875" y="142875"/>
            <a:ext cx="7497763" cy="1143000"/>
          </a:xfrm>
        </p:spPr>
        <p:txBody>
          <a:bodyPr/>
          <a:lstStyle/>
          <a:p>
            <a:pPr algn="ctr" eaLnBrk="1" fontAlgn="auto" hangingPunct="1">
              <a:spcAft>
                <a:spcPts val="0"/>
              </a:spcAft>
              <a:defRPr/>
            </a:pPr>
            <a:r>
              <a:rPr lang="ru-RU" sz="2800" b="1" dirty="0" smtClean="0">
                <a:solidFill>
                  <a:schemeClr val="tx2">
                    <a:satMod val="130000"/>
                  </a:schemeClr>
                </a:solidFill>
                <a:latin typeface="Times New Roman" pitchFamily="18" charset="0"/>
                <a:cs typeface="Times New Roman" pitchFamily="18" charset="0"/>
              </a:rPr>
              <a:t>Жилищный фонд</a:t>
            </a:r>
            <a:endParaRPr lang="ru-RU" sz="2800" b="1" dirty="0">
              <a:solidFill>
                <a:schemeClr val="tx2">
                  <a:satMod val="130000"/>
                </a:schemeClr>
              </a:solidFill>
              <a:latin typeface="Times New Roman" pitchFamily="18" charset="0"/>
              <a:cs typeface="Times New Roman" pitchFamily="18" charset="0"/>
            </a:endParaRPr>
          </a:p>
        </p:txBody>
      </p:sp>
      <p:graphicFrame>
        <p:nvGraphicFramePr>
          <p:cNvPr id="5" name="Содержимое 4"/>
          <p:cNvGraphicFramePr>
            <a:graphicFrameLocks noGrp="1"/>
          </p:cNvGraphicFramePr>
          <p:nvPr>
            <p:ph idx="1"/>
            <p:extLst>
              <p:ext uri="{D42A27DB-BD31-4B8C-83A1-F6EECF244321}">
                <p14:modId xmlns:p14="http://schemas.microsoft.com/office/powerpoint/2010/main" xmlns="" val="1511487551"/>
              </p:ext>
            </p:extLst>
          </p:nvPr>
        </p:nvGraphicFramePr>
        <p:xfrm>
          <a:off x="285720" y="1285860"/>
          <a:ext cx="8572560" cy="4800600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2" r:lo="rId3" r:qs="rId4" r:cs="rId5"/>
          </a:graphicData>
        </a:graphic>
      </p:graphicFrame>
    </p:spTree>
    <p:extLst>
      <p:ext uri="{BB962C8B-B14F-4D97-AF65-F5344CB8AC3E}">
        <p14:creationId xmlns:p14="http://schemas.microsoft.com/office/powerpoint/2010/main" xmlns="" val="347010185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1285875" y="142875"/>
            <a:ext cx="7497763" cy="1143000"/>
          </a:xfrm>
        </p:spPr>
        <p:txBody>
          <a:bodyPr/>
          <a:lstStyle/>
          <a:p>
            <a:pPr algn="ctr" eaLnBrk="1" fontAlgn="auto" hangingPunct="1">
              <a:spcAft>
                <a:spcPts val="0"/>
              </a:spcAft>
              <a:defRPr/>
            </a:pPr>
            <a:r>
              <a:rPr lang="ru-RU" sz="2800" b="1" dirty="0" smtClean="0">
                <a:solidFill>
                  <a:schemeClr val="tx2">
                    <a:satMod val="130000"/>
                  </a:schemeClr>
                </a:solidFill>
                <a:latin typeface="Times New Roman" pitchFamily="18" charset="0"/>
                <a:cs typeface="Times New Roman" pitchFamily="18" charset="0"/>
              </a:rPr>
              <a:t>Жилищный фонд</a:t>
            </a:r>
            <a:endParaRPr lang="ru-RU" sz="2800" b="1" dirty="0">
              <a:solidFill>
                <a:schemeClr val="tx2">
                  <a:satMod val="130000"/>
                </a:schemeClr>
              </a:solidFill>
              <a:latin typeface="Times New Roman" pitchFamily="18" charset="0"/>
              <a:cs typeface="Times New Roman" pitchFamily="18" charset="0"/>
            </a:endParaRPr>
          </a:p>
        </p:txBody>
      </p:sp>
      <p:graphicFrame>
        <p:nvGraphicFramePr>
          <p:cNvPr id="5" name="Содержимое 4"/>
          <p:cNvGraphicFramePr>
            <a:graphicFrameLocks noGrp="1"/>
          </p:cNvGraphicFramePr>
          <p:nvPr>
            <p:ph idx="1"/>
            <p:extLst>
              <p:ext uri="{D42A27DB-BD31-4B8C-83A1-F6EECF244321}">
                <p14:modId xmlns:p14="http://schemas.microsoft.com/office/powerpoint/2010/main" xmlns="" val="1511487551"/>
              </p:ext>
            </p:extLst>
          </p:nvPr>
        </p:nvGraphicFramePr>
        <p:xfrm>
          <a:off x="285720" y="1285860"/>
          <a:ext cx="8572560" cy="4800600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2" r:lo="rId3" r:qs="rId4" r:cs="rId5"/>
          </a:graphicData>
        </a:graphic>
      </p:graphicFrame>
    </p:spTree>
    <p:extLst>
      <p:ext uri="{BB962C8B-B14F-4D97-AF65-F5344CB8AC3E}">
        <p14:creationId xmlns:p14="http://schemas.microsoft.com/office/powerpoint/2010/main" xmlns="" val="347010185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1285875" y="142875"/>
            <a:ext cx="7497763" cy="1143000"/>
          </a:xfrm>
        </p:spPr>
        <p:txBody>
          <a:bodyPr/>
          <a:lstStyle/>
          <a:p>
            <a:pPr algn="ctr" eaLnBrk="1" fontAlgn="auto" hangingPunct="1">
              <a:spcAft>
                <a:spcPts val="0"/>
              </a:spcAft>
              <a:defRPr/>
            </a:pPr>
            <a:r>
              <a:rPr lang="ru-RU" sz="2800" b="1" dirty="0" smtClean="0">
                <a:solidFill>
                  <a:schemeClr val="tx2">
                    <a:satMod val="130000"/>
                  </a:schemeClr>
                </a:solidFill>
                <a:latin typeface="Times New Roman" pitchFamily="18" charset="0"/>
                <a:cs typeface="Times New Roman" pitchFamily="18" charset="0"/>
              </a:rPr>
              <a:t>Жилищный фонд</a:t>
            </a:r>
            <a:endParaRPr lang="ru-RU" sz="2800" b="1" dirty="0">
              <a:solidFill>
                <a:schemeClr val="tx2">
                  <a:satMod val="130000"/>
                </a:schemeClr>
              </a:solidFill>
              <a:latin typeface="Times New Roman" pitchFamily="18" charset="0"/>
              <a:cs typeface="Times New Roman" pitchFamily="18" charset="0"/>
            </a:endParaRPr>
          </a:p>
        </p:txBody>
      </p:sp>
      <p:graphicFrame>
        <p:nvGraphicFramePr>
          <p:cNvPr id="5" name="Содержимое 4"/>
          <p:cNvGraphicFramePr>
            <a:graphicFrameLocks noGrp="1"/>
          </p:cNvGraphicFramePr>
          <p:nvPr>
            <p:ph idx="1"/>
            <p:extLst>
              <p:ext uri="{D42A27DB-BD31-4B8C-83A1-F6EECF244321}">
                <p14:modId xmlns:p14="http://schemas.microsoft.com/office/powerpoint/2010/main" xmlns="" val="1511487551"/>
              </p:ext>
            </p:extLst>
          </p:nvPr>
        </p:nvGraphicFramePr>
        <p:xfrm>
          <a:off x="285720" y="1285860"/>
          <a:ext cx="8572560" cy="4800600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2" r:lo="rId3" r:qs="rId4" r:cs="rId5"/>
          </a:graphicData>
        </a:graphic>
      </p:graphicFrame>
    </p:spTree>
    <p:extLst>
      <p:ext uri="{BB962C8B-B14F-4D97-AF65-F5344CB8AC3E}">
        <p14:creationId xmlns:p14="http://schemas.microsoft.com/office/powerpoint/2010/main" xmlns="" val="347010185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17488"/>
            <a:ext cx="3810000" cy="1162050"/>
          </a:xfrm>
        </p:spPr>
        <p:txBody>
          <a:bodyPr/>
          <a:lstStyle/>
          <a:p>
            <a:pPr eaLnBrk="1" fontAlgn="auto" hangingPunct="1">
              <a:spcAft>
                <a:spcPts val="0"/>
              </a:spcAft>
              <a:defRPr/>
            </a:pPr>
            <a:endParaRPr lang="ru-RU" dirty="0">
              <a:solidFill>
                <a:schemeClr val="tx2">
                  <a:satMod val="130000"/>
                </a:schemeClr>
              </a:solidFill>
            </a:endParaRPr>
          </a:p>
        </p:txBody>
      </p:sp>
      <p:sp>
        <p:nvSpPr>
          <p:cNvPr id="33794" name="Текст 2"/>
          <p:cNvSpPr>
            <a:spLocks noGrp="1"/>
          </p:cNvSpPr>
          <p:nvPr>
            <p:ph type="body" idx="2"/>
          </p:nvPr>
        </p:nvSpPr>
        <p:spPr>
          <a:xfrm>
            <a:off x="457200" y="1406525"/>
            <a:ext cx="3810000" cy="698500"/>
          </a:xfrm>
        </p:spPr>
        <p:txBody>
          <a:bodyPr/>
          <a:lstStyle/>
          <a:p>
            <a:pPr marL="44450" eaLnBrk="1" hangingPunct="1">
              <a:spcBef>
                <a:spcPct val="0"/>
              </a:spcBef>
            </a:pPr>
            <a:endParaRPr lang="ru-RU" smtClean="0"/>
          </a:p>
        </p:txBody>
      </p:sp>
      <p:sp>
        <p:nvSpPr>
          <p:cNvPr id="33795" name="Содержимое 3"/>
          <p:cNvSpPr>
            <a:spLocks noGrp="1"/>
          </p:cNvSpPr>
          <p:nvPr>
            <p:ph sz="half" idx="1"/>
          </p:nvPr>
        </p:nvSpPr>
        <p:spPr/>
        <p:txBody>
          <a:bodyPr/>
          <a:lstStyle/>
          <a:p>
            <a:pPr algn="ctr" eaLnBrk="1" hangingPunct="1">
              <a:buFont typeface="Wingdings 2" pitchFamily="18" charset="2"/>
              <a:buNone/>
            </a:pPr>
            <a:r>
              <a:rPr lang="ru-RU" sz="3600" b="1" dirty="0" smtClean="0">
                <a:solidFill>
                  <a:srgbClr val="4B2203"/>
                </a:solidFill>
                <a:latin typeface="Times New Roman" pitchFamily="18" charset="0"/>
                <a:cs typeface="Times New Roman" pitchFamily="18" charset="0"/>
              </a:rPr>
              <a:t>Основные мероприятия</a:t>
            </a:r>
          </a:p>
          <a:p>
            <a:pPr algn="ctr" eaLnBrk="1" hangingPunct="1">
              <a:buFont typeface="Wingdings 2" pitchFamily="18" charset="2"/>
              <a:buNone/>
            </a:pPr>
            <a:r>
              <a:rPr lang="ru-RU" sz="3600" b="1" dirty="0" smtClean="0">
                <a:solidFill>
                  <a:srgbClr val="4B2203"/>
                </a:solidFill>
                <a:latin typeface="Times New Roman" pitchFamily="18" charset="0"/>
                <a:cs typeface="Times New Roman" pitchFamily="18" charset="0"/>
              </a:rPr>
              <a:t> в рамках исполнения полномочий сельского поселения.</a:t>
            </a: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3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16778"/>
            <a:ext cx="7901014" cy="1162050"/>
          </a:xfrm>
        </p:spPr>
        <p:txBody>
          <a:bodyPr>
            <a:normAutofit/>
          </a:bodyPr>
          <a:lstStyle/>
          <a:p>
            <a:pPr algn="ctr"/>
            <a:r>
              <a:rPr lang="ru-RU" sz="3200" dirty="0" smtClean="0"/>
              <a:t>Общая протяженность </a:t>
            </a:r>
            <a:br>
              <a:rPr lang="ru-RU" sz="3200" dirty="0" smtClean="0"/>
            </a:br>
            <a:r>
              <a:rPr lang="ru-RU" sz="3200" dirty="0" smtClean="0"/>
              <a:t/>
            </a:r>
            <a:br>
              <a:rPr lang="ru-RU" sz="3200" dirty="0" smtClean="0"/>
            </a:br>
            <a:r>
              <a:rPr lang="ru-RU" sz="3200" dirty="0" smtClean="0"/>
              <a:t>муниципальных дорог</a:t>
            </a:r>
            <a:endParaRPr lang="ru-RU" sz="3200" dirty="0"/>
          </a:p>
        </p:txBody>
      </p:sp>
      <p:sp>
        <p:nvSpPr>
          <p:cNvPr id="3" name="Текст 2"/>
          <p:cNvSpPr>
            <a:spLocks noGrp="1"/>
          </p:cNvSpPr>
          <p:nvPr>
            <p:ph type="body" idx="2"/>
          </p:nvPr>
        </p:nvSpPr>
        <p:spPr>
          <a:xfrm>
            <a:off x="2285984" y="1406964"/>
            <a:ext cx="5357850" cy="698500"/>
          </a:xfrm>
        </p:spPr>
        <p:txBody>
          <a:bodyPr/>
          <a:lstStyle/>
          <a:p>
            <a:r>
              <a:rPr lang="ru-RU" sz="3200" b="1" dirty="0" smtClean="0">
                <a:latin typeface="Times New Roman" pitchFamily="18" charset="0"/>
                <a:cs typeface="Times New Roman" pitchFamily="18" charset="0"/>
              </a:rPr>
              <a:t>     23 км. 863 м.</a:t>
            </a:r>
            <a:endParaRPr lang="ru-RU" sz="3200" b="1" dirty="0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6" name="Содержимое 5"/>
          <p:cNvSpPr>
            <a:spLocks noGrp="1"/>
          </p:cNvSpPr>
          <p:nvPr>
            <p:ph sz="half" idx="1"/>
          </p:nvPr>
        </p:nvSpPr>
        <p:spPr>
          <a:xfrm>
            <a:off x="457200" y="2133600"/>
            <a:ext cx="8153400" cy="4581548"/>
          </a:xfrm>
        </p:spPr>
        <p:txBody>
          <a:bodyPr/>
          <a:lstStyle/>
          <a:p>
            <a:r>
              <a:rPr lang="ru-RU" sz="2000" dirty="0" smtClean="0"/>
              <a:t>- Расходы по текущему ремонту дорог местного значения – 2 218,02 т.р.;</a:t>
            </a:r>
          </a:p>
          <a:p>
            <a:r>
              <a:rPr lang="ru-RU" sz="2000" dirty="0" smtClean="0"/>
              <a:t>- Расходы на осуществление технологического присоединения </a:t>
            </a:r>
            <a:r>
              <a:rPr lang="ru-RU" sz="2000" dirty="0" err="1" smtClean="0"/>
              <a:t>энергопринимающих</a:t>
            </a:r>
            <a:r>
              <a:rPr lang="ru-RU" sz="2000" dirty="0" smtClean="0"/>
              <a:t> устройств к электрическим сетям – 30,79 т.р.;</a:t>
            </a:r>
          </a:p>
          <a:p>
            <a:r>
              <a:rPr lang="ru-RU" sz="2000" dirty="0" smtClean="0"/>
              <a:t>- Расходы по расчистке дорог от снега, содержание дорог и уличного освещения – 1 112,69 т.р.;</a:t>
            </a:r>
          </a:p>
          <a:p>
            <a:r>
              <a:rPr lang="ru-RU" sz="2000" dirty="0" smtClean="0"/>
              <a:t>-</a:t>
            </a:r>
          </a:p>
          <a:p>
            <a:r>
              <a:rPr lang="ru-RU" sz="2000" dirty="0" smtClean="0"/>
              <a:t>- Расходы по составлению сметной документации – 4,00 т.р.;</a:t>
            </a:r>
          </a:p>
          <a:p>
            <a:r>
              <a:rPr lang="ru-RU" sz="2000" dirty="0" smtClean="0"/>
              <a:t>- Расходы по приобретению ножа для кустореза – 0,50 т.р.</a:t>
            </a:r>
            <a:endParaRPr lang="ru-RU" sz="2000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3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Заголовок 4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pPr algn="ctr"/>
            <a:r>
              <a:rPr lang="ru-RU" sz="2800" dirty="0" smtClean="0">
                <a:solidFill>
                  <a:schemeClr val="tx1"/>
                </a:solidFill>
              </a:rPr>
              <a:t>Уличное освещение</a:t>
            </a:r>
            <a:endParaRPr lang="ru-RU" sz="2800" dirty="0">
              <a:solidFill>
                <a:schemeClr val="tx1"/>
              </a:solidFill>
            </a:endParaRPr>
          </a:p>
        </p:txBody>
      </p:sp>
      <p:sp>
        <p:nvSpPr>
          <p:cNvPr id="7" name="Содержимое 6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ru-RU" sz="2800" dirty="0" smtClean="0">
                <a:latin typeface="Arial" pitchFamily="34" charset="0"/>
                <a:cs typeface="Arial" pitchFamily="34" charset="0"/>
              </a:rPr>
              <a:t>Расходы по текущему ремонту уличного освещения – 369,93 т.р.: </a:t>
            </a:r>
          </a:p>
          <a:p>
            <a:r>
              <a:rPr lang="ru-RU" sz="2800" dirty="0" smtClean="0">
                <a:latin typeface="Arial" pitchFamily="34" charset="0"/>
                <a:cs typeface="Arial" pitchFamily="34" charset="0"/>
              </a:rPr>
              <a:t>- д. Коткозеро, д. Кескозеро, д. Лумбозеро, д. Утозеро, п. Верхнеолонецкий, п. Черная речка </a:t>
            </a:r>
          </a:p>
          <a:p>
            <a:r>
              <a:rPr lang="ru-RU" sz="2800" dirty="0" smtClean="0">
                <a:latin typeface="Arial" pitchFamily="34" charset="0"/>
                <a:cs typeface="Arial" pitchFamily="34" charset="0"/>
              </a:rPr>
              <a:t>- установлены новые  опоры деревянные</a:t>
            </a:r>
          </a:p>
          <a:p>
            <a:r>
              <a:rPr lang="ru-RU" sz="2800" dirty="0" smtClean="0">
                <a:latin typeface="Arial" pitchFamily="34" charset="0"/>
                <a:cs typeface="Arial" pitchFamily="34" charset="0"/>
              </a:rPr>
              <a:t>- Замена старого провода на СИП</a:t>
            </a:r>
          </a:p>
          <a:p>
            <a:r>
              <a:rPr lang="ru-RU" sz="2800" dirty="0" smtClean="0">
                <a:latin typeface="Arial" pitchFamily="34" charset="0"/>
                <a:cs typeface="Arial" pitchFamily="34" charset="0"/>
              </a:rPr>
              <a:t>- Замена и установка светильники светодиодные уличные</a:t>
            </a:r>
            <a:endParaRPr lang="ru-RU" sz="2800" dirty="0">
              <a:latin typeface="Arial" pitchFamily="34" charset="0"/>
              <a:cs typeface="Arial" pitchFamily="34" charset="0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3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Заголовок 4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dirty="0" smtClean="0"/>
              <a:t>Благоустройство территории</a:t>
            </a:r>
            <a:endParaRPr lang="ru-RU" dirty="0"/>
          </a:p>
        </p:txBody>
      </p:sp>
      <p:pic>
        <p:nvPicPr>
          <p:cNvPr id="9" name="Содержимое 8" descr="IMG_20200508_125339.jpg"/>
          <p:cNvPicPr>
            <a:picLocks noGrp="1" noChangeAspect="1"/>
          </p:cNvPicPr>
          <p:nvPr>
            <p:ph sz="half" idx="2"/>
          </p:nvPr>
        </p:nvPicPr>
        <p:blipFill>
          <a:blip r:embed="rId2" cstate="print"/>
          <a:stretch>
            <a:fillRect/>
          </a:stretch>
        </p:blipFill>
        <p:spPr>
          <a:xfrm>
            <a:off x="5276850" y="2488594"/>
            <a:ext cx="3657600" cy="2734887"/>
          </a:xfrm>
        </p:spPr>
      </p:pic>
      <p:sp>
        <p:nvSpPr>
          <p:cNvPr id="6" name="Содержимое 5"/>
          <p:cNvSpPr>
            <a:spLocks noGrp="1"/>
          </p:cNvSpPr>
          <p:nvPr>
            <p:ph sz="half" idx="1"/>
          </p:nvPr>
        </p:nvSpPr>
        <p:spPr/>
        <p:txBody>
          <a:bodyPr/>
          <a:lstStyle/>
          <a:p>
            <a:r>
              <a:rPr lang="ru-RU" sz="2400" dirty="0" smtClean="0">
                <a:latin typeface="Arial" pitchFamily="34" charset="0"/>
                <a:cs typeface="Arial" pitchFamily="34" charset="0"/>
              </a:rPr>
              <a:t>Акция « Вода России»</a:t>
            </a:r>
          </a:p>
          <a:p>
            <a:r>
              <a:rPr lang="ru-RU" sz="2400" dirty="0" smtClean="0">
                <a:latin typeface="Arial" pitchFamily="34" charset="0"/>
                <a:cs typeface="Arial" pitchFamily="34" charset="0"/>
              </a:rPr>
              <a:t>Субботники по благоустройству территорий во всех населенных пунктах.</a:t>
            </a:r>
            <a:endParaRPr lang="ru-RU" sz="2400" dirty="0">
              <a:latin typeface="Arial" pitchFamily="34" charset="0"/>
              <a:cs typeface="Arial" pitchFamily="34" charset="0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3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17488"/>
            <a:ext cx="3810000" cy="1162050"/>
          </a:xfrm>
        </p:spPr>
        <p:txBody>
          <a:bodyPr/>
          <a:lstStyle/>
          <a:p>
            <a:pPr eaLnBrk="1" fontAlgn="auto" hangingPunct="1">
              <a:spcAft>
                <a:spcPts val="0"/>
              </a:spcAft>
              <a:defRPr/>
            </a:pPr>
            <a:endParaRPr lang="ru-RU" dirty="0">
              <a:solidFill>
                <a:schemeClr val="tx2">
                  <a:satMod val="130000"/>
                </a:schemeClr>
              </a:solidFill>
            </a:endParaRPr>
          </a:p>
        </p:txBody>
      </p:sp>
      <p:sp>
        <p:nvSpPr>
          <p:cNvPr id="33794" name="Текст 2"/>
          <p:cNvSpPr>
            <a:spLocks noGrp="1"/>
          </p:cNvSpPr>
          <p:nvPr>
            <p:ph type="body" idx="2"/>
          </p:nvPr>
        </p:nvSpPr>
        <p:spPr>
          <a:xfrm>
            <a:off x="457200" y="1406525"/>
            <a:ext cx="3810000" cy="698500"/>
          </a:xfrm>
        </p:spPr>
        <p:txBody>
          <a:bodyPr/>
          <a:lstStyle/>
          <a:p>
            <a:pPr marL="44450" eaLnBrk="1" hangingPunct="1">
              <a:spcBef>
                <a:spcPct val="0"/>
              </a:spcBef>
            </a:pPr>
            <a:endParaRPr lang="ru-RU" smtClean="0"/>
          </a:p>
        </p:txBody>
      </p:sp>
      <p:sp>
        <p:nvSpPr>
          <p:cNvPr id="33795" name="Содержимое 3"/>
          <p:cNvSpPr>
            <a:spLocks noGrp="1"/>
          </p:cNvSpPr>
          <p:nvPr>
            <p:ph sz="half" idx="1"/>
          </p:nvPr>
        </p:nvSpPr>
        <p:spPr/>
        <p:txBody>
          <a:bodyPr/>
          <a:lstStyle/>
          <a:p>
            <a:pPr algn="ctr" eaLnBrk="1" hangingPunct="1">
              <a:buFont typeface="Wingdings 2" pitchFamily="18" charset="2"/>
              <a:buNone/>
            </a:pPr>
            <a:r>
              <a:rPr lang="ru-RU" sz="3600" b="1" dirty="0" smtClean="0">
                <a:solidFill>
                  <a:srgbClr val="4B2203"/>
                </a:solidFill>
                <a:latin typeface="Times New Roman" pitchFamily="18" charset="0"/>
                <a:cs typeface="Times New Roman" pitchFamily="18" charset="0"/>
              </a:rPr>
              <a:t>Создание условий для организации досуга и обеспечение жителей поселения услугами организаций культуры</a:t>
            </a: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3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Заголовок 4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dirty="0" smtClean="0"/>
              <a:t>МБУ « Коткозерский СДК»</a:t>
            </a:r>
            <a:endParaRPr lang="ru-RU" dirty="0"/>
          </a:p>
        </p:txBody>
      </p:sp>
      <p:sp>
        <p:nvSpPr>
          <p:cNvPr id="6" name="Содержимое 5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ru-RU" sz="1400" b="1" dirty="0" smtClean="0"/>
              <a:t>Основные цели, задачи, направления деятельности учреждения.</a:t>
            </a:r>
            <a:endParaRPr lang="ru-RU" sz="1400" dirty="0" smtClean="0"/>
          </a:p>
          <a:p>
            <a:r>
              <a:rPr lang="ru-RU" sz="1400" dirty="0" smtClean="0"/>
              <a:t>Коткозерский Сельский Дом культуры осуществляет свою деятельность на основе конкретных запросов и потребностей населения, активно используя средства и формы организации   досуга,   расширяя   спектр   культурных услуг. Задача поддержать тех, для кого занятия всеми видами творчества становятся предпочтительным времяпрепровождением.</a:t>
            </a:r>
          </a:p>
          <a:p>
            <a:r>
              <a:rPr lang="ru-RU" sz="1400" b="1" dirty="0" smtClean="0"/>
              <a:t>Основные приоритетные направления деятельности направлены:</a:t>
            </a:r>
            <a:endParaRPr lang="ru-RU" sz="1400" dirty="0" smtClean="0"/>
          </a:p>
          <a:p>
            <a:r>
              <a:rPr lang="ru-RU" sz="1400" dirty="0" smtClean="0"/>
              <a:t>- организация деятельности кружков любительского самодеятельного художественного творчества и любительских объединений;</a:t>
            </a:r>
          </a:p>
          <a:p>
            <a:r>
              <a:rPr lang="ru-RU" sz="1400" dirty="0" smtClean="0"/>
              <a:t>- организацию культурно-массовых и информационно-просветительных   мероприятий; </a:t>
            </a:r>
          </a:p>
          <a:p>
            <a:r>
              <a:rPr lang="ru-RU" sz="1400" dirty="0" smtClean="0"/>
              <a:t>- развитие и поддержка жанров современного народного творчества, поддержка талантливых артистов-любителей;</a:t>
            </a:r>
          </a:p>
          <a:p>
            <a:r>
              <a:rPr lang="ru-RU" sz="1400" dirty="0" smtClean="0"/>
              <a:t>- подготовка сценарного, репертуарно-методического материала;</a:t>
            </a:r>
          </a:p>
          <a:p>
            <a:r>
              <a:rPr lang="ru-RU" sz="1400" dirty="0" smtClean="0"/>
              <a:t>- обеспечение единого информационного пространства, освещение деятельности МБУ «КСДК» в сети Интернет;</a:t>
            </a:r>
          </a:p>
          <a:p>
            <a:r>
              <a:rPr lang="ru-RU" sz="1400" dirty="0" smtClean="0"/>
              <a:t>- обеспечение доступности услуг культуры социально менее защищённым слоям населения, концертная деятельность;</a:t>
            </a:r>
          </a:p>
          <a:p>
            <a:r>
              <a:rPr lang="ru-RU" sz="1400" dirty="0" smtClean="0"/>
              <a:t>- обеспечение </a:t>
            </a:r>
            <a:r>
              <a:rPr lang="ru-RU" sz="1400" dirty="0" err="1" smtClean="0"/>
              <a:t>культурно-досуговой</a:t>
            </a:r>
            <a:r>
              <a:rPr lang="ru-RU" sz="1400" dirty="0" smtClean="0"/>
              <a:t> деятельности по приобщению детей и взрослых к культурной жизни деревни; Привлечение новых       участников творческих коллективов.</a:t>
            </a:r>
          </a:p>
          <a:p>
            <a:r>
              <a:rPr lang="ru-RU" sz="1400" dirty="0" smtClean="0"/>
              <a:t>- рост уровня проводимых Учреждением мероприятий.</a:t>
            </a:r>
            <a:endParaRPr lang="ru-RU" sz="1400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4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Заголовок 3"/>
          <p:cNvSpPr>
            <a:spLocks noGrp="1"/>
          </p:cNvSpPr>
          <p:nvPr>
            <p:ph type="title" sz="quarter"/>
          </p:nvPr>
        </p:nvSpPr>
        <p:spPr/>
        <p:txBody>
          <a:bodyPr>
            <a:normAutofit/>
          </a:bodyPr>
          <a:lstStyle/>
          <a:p>
            <a:r>
              <a:rPr lang="ru-RU" sz="2400" b="1" u="sng" dirty="0" smtClean="0">
                <a:solidFill>
                  <a:schemeClr val="tx1"/>
                </a:solidFill>
              </a:rPr>
              <a:t>По основным показателям деятельности</a:t>
            </a:r>
            <a:r>
              <a:rPr lang="ru-RU" sz="2400" dirty="0" smtClean="0">
                <a:solidFill>
                  <a:schemeClr val="tx1"/>
                </a:solidFill>
              </a:rPr>
              <a:t> в  МБУ «КСДК» проведено  85 мероприятий, 2476 участников</a:t>
            </a:r>
            <a:endParaRPr lang="ru-RU" sz="2400" dirty="0">
              <a:solidFill>
                <a:schemeClr val="tx1"/>
              </a:solidFill>
            </a:endParaRPr>
          </a:p>
        </p:txBody>
      </p:sp>
      <p:pic>
        <p:nvPicPr>
          <p:cNvPr id="8" name="Содержимое 7" descr="https://r1.nubex.ru/s6470-bd0/ca6f09134b_fit-in~1280x800~filters:no_upscale()__f606_ea"/>
          <p:cNvPicPr>
            <a:picLocks noGrp="1"/>
          </p:cNvPicPr>
          <p:nvPr>
            <p:ph sz="quarter" idx="1"/>
          </p:nvPr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1714480" y="1500174"/>
            <a:ext cx="3286148" cy="221457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0" name="Содержимое 9" descr="https://sun9-85.userapi.com/impg/UfHhVr-toDSgySUyNyhWE68cWWNd3HaLEitioQ/VPSxuOmxqbs.jpg?size=1280x853&amp;quality=95&amp;sign=75d97e2747790d0a221b0c9576a5e767&amp;type=album"/>
          <p:cNvPicPr>
            <a:picLocks noGrp="1"/>
          </p:cNvPicPr>
          <p:nvPr>
            <p:ph sz="quarter" idx="3"/>
          </p:nvPr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1500166" y="3857628"/>
            <a:ext cx="3357586" cy="242889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3" name="Содержимое 12" descr="https://sun9-41.userapi.com/impg/fe9wJXPo6IRdn16j6OwJiGnqCstD1kJEfXUP4Q/Fjow_P6mEnc.jpg?size=1080x1068&amp;quality=96&amp;sign=5616b108c6a541203d056c6f8f7db68d&amp;type=album"/>
          <p:cNvPicPr>
            <a:picLocks noGrp="1"/>
          </p:cNvPicPr>
          <p:nvPr>
            <p:ph sz="quarter" idx="2"/>
          </p:nvPr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6012901" y="1537508"/>
            <a:ext cx="2169622" cy="2144684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4" name="Содержимое 13" descr="https://sun9-34.userapi.com/impg/i6y5X1abBBGQCshTQWVM7bHtSFzfCvJzrp9NAA/JkLGD00TWoU.jpg?size=1280x853&amp;quality=95&amp;sign=44679ee640958f6ed1d998efc155da00&amp;type=album"/>
          <p:cNvPicPr>
            <a:picLocks noGrp="1"/>
          </p:cNvPicPr>
          <p:nvPr>
            <p:ph sz="quarter" idx="4"/>
          </p:nvPr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5353956" y="3924300"/>
            <a:ext cx="3487512" cy="23241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4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 sz="quarter"/>
          </p:nvPr>
        </p:nvSpPr>
        <p:spPr/>
        <p:txBody>
          <a:bodyPr>
            <a:noAutofit/>
          </a:bodyPr>
          <a:lstStyle/>
          <a:p>
            <a:r>
              <a:rPr lang="ru-RU" sz="1200" dirty="0" smtClean="0">
                <a:solidFill>
                  <a:schemeClr val="tx1"/>
                </a:solidFill>
                <a:latin typeface="Arial" pitchFamily="34" charset="0"/>
                <a:cs typeface="Arial" pitchFamily="34" charset="0"/>
              </a:rPr>
              <a:t>Коткозерская сельская модельная  библиотека им. З.Т.Дубининой:</a:t>
            </a:r>
            <a:br>
              <a:rPr lang="ru-RU" sz="1200" dirty="0" smtClean="0">
                <a:solidFill>
                  <a:schemeClr val="tx1"/>
                </a:solidFill>
                <a:latin typeface="Arial" pitchFamily="34" charset="0"/>
                <a:cs typeface="Arial" pitchFamily="34" charset="0"/>
              </a:rPr>
            </a:br>
            <a:r>
              <a:rPr lang="ru-RU" sz="1200" dirty="0" smtClean="0">
                <a:solidFill>
                  <a:schemeClr val="tx1"/>
                </a:solidFill>
                <a:latin typeface="Arial" pitchFamily="34" charset="0"/>
                <a:cs typeface="Arial" pitchFamily="34" charset="0"/>
              </a:rPr>
              <a:t> За  2022 год в библиотеке зарегистрировано </a:t>
            </a:r>
            <a:r>
              <a:rPr lang="ru-RU" sz="1200" b="1" dirty="0" smtClean="0">
                <a:solidFill>
                  <a:schemeClr val="tx1"/>
                </a:solidFill>
                <a:latin typeface="Arial" pitchFamily="34" charset="0"/>
                <a:cs typeface="Arial" pitchFamily="34" charset="0"/>
              </a:rPr>
              <a:t>558</a:t>
            </a:r>
            <a:r>
              <a:rPr lang="ru-RU" sz="1200" dirty="0" smtClean="0">
                <a:solidFill>
                  <a:schemeClr val="tx1"/>
                </a:solidFill>
                <a:latin typeface="Arial" pitchFamily="34" charset="0"/>
                <a:cs typeface="Arial" pitchFamily="34" charset="0"/>
              </a:rPr>
              <a:t> пользователей (+ 55  к показателям 2021 г.). Количество книговыдачи составило </a:t>
            </a:r>
            <a:r>
              <a:rPr lang="ru-RU" sz="1200" b="1" dirty="0" smtClean="0">
                <a:solidFill>
                  <a:schemeClr val="tx1"/>
                </a:solidFill>
                <a:latin typeface="Arial" pitchFamily="34" charset="0"/>
                <a:cs typeface="Arial" pitchFamily="34" charset="0"/>
              </a:rPr>
              <a:t>8659</a:t>
            </a:r>
            <a:r>
              <a:rPr lang="ru-RU" sz="1200" dirty="0" smtClean="0">
                <a:solidFill>
                  <a:schemeClr val="tx1"/>
                </a:solidFill>
                <a:latin typeface="Arial" pitchFamily="34" charset="0"/>
                <a:cs typeface="Arial" pitchFamily="34" charset="0"/>
              </a:rPr>
              <a:t> экземпляров (+1800 к 2021 г.), а число посещений и обращений удаленных пользователей – </a:t>
            </a:r>
            <a:r>
              <a:rPr lang="ru-RU" sz="1200" b="1" dirty="0" smtClean="0">
                <a:solidFill>
                  <a:schemeClr val="tx1"/>
                </a:solidFill>
                <a:latin typeface="Arial" pitchFamily="34" charset="0"/>
                <a:cs typeface="Arial" pitchFamily="34" charset="0"/>
              </a:rPr>
              <a:t>4438</a:t>
            </a:r>
            <a:r>
              <a:rPr lang="ru-RU" sz="1200" dirty="0" smtClean="0">
                <a:solidFill>
                  <a:schemeClr val="tx1"/>
                </a:solidFill>
                <a:latin typeface="Arial" pitchFamily="34" charset="0"/>
                <a:cs typeface="Arial" pitchFamily="34" charset="0"/>
              </a:rPr>
              <a:t> (+ 612 к 2021 г.). За отчетный год библиотека организовала </a:t>
            </a:r>
            <a:r>
              <a:rPr lang="ru-RU" sz="1200" b="1" dirty="0" smtClean="0">
                <a:solidFill>
                  <a:schemeClr val="tx1"/>
                </a:solidFill>
                <a:latin typeface="Arial" pitchFamily="34" charset="0"/>
                <a:cs typeface="Arial" pitchFamily="34" charset="0"/>
              </a:rPr>
              <a:t>88</a:t>
            </a:r>
            <a:r>
              <a:rPr lang="ru-RU" sz="1200" dirty="0" smtClean="0">
                <a:solidFill>
                  <a:schemeClr val="tx1"/>
                </a:solidFill>
                <a:latin typeface="Arial" pitchFamily="34" charset="0"/>
                <a:cs typeface="Arial" pitchFamily="34" charset="0"/>
              </a:rPr>
              <a:t> массовых мероприятий.</a:t>
            </a:r>
            <a:br>
              <a:rPr lang="ru-RU" sz="1200" dirty="0" smtClean="0">
                <a:solidFill>
                  <a:schemeClr val="tx1"/>
                </a:solidFill>
                <a:latin typeface="Arial" pitchFamily="34" charset="0"/>
                <a:cs typeface="Arial" pitchFamily="34" charset="0"/>
              </a:rPr>
            </a:br>
            <a:r>
              <a:rPr lang="ru-RU" sz="1200" dirty="0" smtClean="0">
                <a:solidFill>
                  <a:schemeClr val="tx1"/>
                </a:solidFill>
                <a:latin typeface="Arial" pitchFamily="34" charset="0"/>
                <a:cs typeface="Arial" pitchFamily="34" charset="0"/>
              </a:rPr>
              <a:t>В 2022 году библиотеке  исполнилось 115 лет. </a:t>
            </a:r>
            <a:endParaRPr lang="ru-RU" sz="1200" dirty="0">
              <a:solidFill>
                <a:schemeClr val="tx1"/>
              </a:solidFill>
              <a:latin typeface="Arial" pitchFamily="34" charset="0"/>
              <a:cs typeface="Arial" pitchFamily="34" charset="0"/>
            </a:endParaRPr>
          </a:p>
        </p:txBody>
      </p:sp>
      <p:pic>
        <p:nvPicPr>
          <p:cNvPr id="11" name="Содержимое 10" descr="Почетная грамота Крушневич Е.А..jpg"/>
          <p:cNvPicPr>
            <a:picLocks noGrp="1" noChangeAspect="1"/>
          </p:cNvPicPr>
          <p:nvPr>
            <p:ph sz="quarter" idx="1"/>
          </p:nvPr>
        </p:nvPicPr>
        <p:blipFill>
          <a:blip r:embed="rId2" cstate="print"/>
          <a:stretch>
            <a:fillRect/>
          </a:stretch>
        </p:blipFill>
        <p:spPr>
          <a:xfrm>
            <a:off x="2143107" y="1562954"/>
            <a:ext cx="2381613" cy="2208946"/>
          </a:xfrm>
        </p:spPr>
      </p:pic>
      <p:pic>
        <p:nvPicPr>
          <p:cNvPr id="12" name="Содержимое 11" descr="Ильина Светлана Владимировна.jpg"/>
          <p:cNvPicPr>
            <a:picLocks noGrp="1" noChangeAspect="1"/>
          </p:cNvPicPr>
          <p:nvPr>
            <p:ph sz="quarter" idx="2"/>
          </p:nvPr>
        </p:nvPicPr>
        <p:blipFill>
          <a:blip r:embed="rId3"/>
          <a:stretch>
            <a:fillRect/>
          </a:stretch>
        </p:blipFill>
        <p:spPr>
          <a:xfrm>
            <a:off x="6047696" y="1500174"/>
            <a:ext cx="2149590" cy="2271726"/>
          </a:xfrm>
        </p:spPr>
      </p:pic>
      <p:pic>
        <p:nvPicPr>
          <p:cNvPr id="13" name="Содержимое 12" descr="Детский клуб Читарики.jpg"/>
          <p:cNvPicPr>
            <a:picLocks noGrp="1" noChangeAspect="1"/>
          </p:cNvPicPr>
          <p:nvPr>
            <p:ph sz="quarter" idx="3"/>
          </p:nvPr>
        </p:nvPicPr>
        <p:blipFill>
          <a:blip r:embed="rId4" cstate="print"/>
          <a:stretch>
            <a:fillRect/>
          </a:stretch>
        </p:blipFill>
        <p:spPr>
          <a:xfrm>
            <a:off x="1739512" y="3924300"/>
            <a:ext cx="3064651" cy="2324100"/>
          </a:xfrm>
        </p:spPr>
      </p:pic>
      <p:pic>
        <p:nvPicPr>
          <p:cNvPr id="14" name="Содержимое 13" descr="Конкурс «Ловись, рыбка!» на озере Коткозеро.jpg"/>
          <p:cNvPicPr>
            <a:picLocks noGrp="1" noChangeAspect="1"/>
          </p:cNvPicPr>
          <p:nvPr>
            <p:ph sz="quarter" idx="4"/>
          </p:nvPr>
        </p:nvPicPr>
        <p:blipFill>
          <a:blip r:embed="rId5" cstate="print"/>
          <a:stretch>
            <a:fillRect/>
          </a:stretch>
        </p:blipFill>
        <p:spPr>
          <a:xfrm>
            <a:off x="5353956" y="3924300"/>
            <a:ext cx="3487512" cy="2324100"/>
          </a:xfrm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4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 sz="quarter"/>
          </p:nvPr>
        </p:nvSpPr>
        <p:spPr/>
        <p:txBody>
          <a:bodyPr>
            <a:normAutofit fontScale="90000"/>
          </a:bodyPr>
          <a:lstStyle/>
          <a:p>
            <a:r>
              <a:rPr lang="ru-RU" sz="1400" dirty="0" smtClean="0">
                <a:solidFill>
                  <a:schemeClr val="tx1"/>
                </a:solidFill>
                <a:latin typeface="Arial" pitchFamily="34" charset="0"/>
                <a:cs typeface="Arial" pitchFamily="34" charset="0"/>
              </a:rPr>
              <a:t>В 2022 году пользователями библиотеки стали </a:t>
            </a:r>
            <a:r>
              <a:rPr lang="ru-RU" sz="1400" b="1" dirty="0" smtClean="0">
                <a:solidFill>
                  <a:schemeClr val="tx1"/>
                </a:solidFill>
                <a:latin typeface="Arial" pitchFamily="34" charset="0"/>
                <a:cs typeface="Arial" pitchFamily="34" charset="0"/>
              </a:rPr>
              <a:t>122</a:t>
            </a:r>
            <a:r>
              <a:rPr lang="ru-RU" sz="1400" dirty="0" smtClean="0">
                <a:solidFill>
                  <a:schemeClr val="tx1"/>
                </a:solidFill>
                <a:latin typeface="Arial" pitchFamily="34" charset="0"/>
                <a:cs typeface="Arial" pitchFamily="34" charset="0"/>
              </a:rPr>
              <a:t> человека. В течение года им было выдано </a:t>
            </a:r>
            <a:r>
              <a:rPr lang="ru-RU" sz="1400" b="1" dirty="0" smtClean="0">
                <a:solidFill>
                  <a:schemeClr val="tx1"/>
                </a:solidFill>
                <a:latin typeface="Arial" pitchFamily="34" charset="0"/>
                <a:cs typeface="Arial" pitchFamily="34" charset="0"/>
              </a:rPr>
              <a:t>2679</a:t>
            </a:r>
            <a:r>
              <a:rPr lang="ru-RU" sz="1400" dirty="0" smtClean="0">
                <a:solidFill>
                  <a:schemeClr val="tx1"/>
                </a:solidFill>
                <a:latin typeface="Arial" pitchFamily="34" charset="0"/>
                <a:cs typeface="Arial" pitchFamily="34" charset="0"/>
              </a:rPr>
              <a:t> экземпляров литературы. Зафиксировано </a:t>
            </a:r>
            <a:r>
              <a:rPr lang="ru-RU" sz="1400" b="1" dirty="0" smtClean="0">
                <a:solidFill>
                  <a:schemeClr val="tx1"/>
                </a:solidFill>
                <a:latin typeface="Arial" pitchFamily="34" charset="0"/>
                <a:cs typeface="Arial" pitchFamily="34" charset="0"/>
              </a:rPr>
              <a:t>1388 </a:t>
            </a:r>
            <a:r>
              <a:rPr lang="ru-RU" sz="1400" dirty="0" smtClean="0">
                <a:solidFill>
                  <a:schemeClr val="tx1"/>
                </a:solidFill>
                <a:latin typeface="Arial" pitchFamily="34" charset="0"/>
                <a:cs typeface="Arial" pitchFamily="34" charset="0"/>
              </a:rPr>
              <a:t>посещений. В отчетном году библиотека организовала </a:t>
            </a:r>
            <a:r>
              <a:rPr lang="ru-RU" sz="1400" b="1" dirty="0" smtClean="0">
                <a:solidFill>
                  <a:schemeClr val="tx1"/>
                </a:solidFill>
                <a:latin typeface="Arial" pitchFamily="34" charset="0"/>
                <a:cs typeface="Arial" pitchFamily="34" charset="0"/>
              </a:rPr>
              <a:t>22 </a:t>
            </a:r>
            <a:r>
              <a:rPr lang="ru-RU" sz="1400" dirty="0" smtClean="0">
                <a:solidFill>
                  <a:schemeClr val="tx1"/>
                </a:solidFill>
                <a:latin typeface="Arial" pitchFamily="34" charset="0"/>
                <a:cs typeface="Arial" pitchFamily="34" charset="0"/>
              </a:rPr>
              <a:t>массовых мероприятия, оформила </a:t>
            </a:r>
            <a:r>
              <a:rPr lang="ru-RU" sz="1400" b="1" dirty="0" smtClean="0">
                <a:solidFill>
                  <a:schemeClr val="tx1"/>
                </a:solidFill>
                <a:latin typeface="Arial" pitchFamily="34" charset="0"/>
                <a:cs typeface="Arial" pitchFamily="34" charset="0"/>
              </a:rPr>
              <a:t>19</a:t>
            </a:r>
            <a:r>
              <a:rPr lang="ru-RU" sz="1400" dirty="0" smtClean="0">
                <a:solidFill>
                  <a:schemeClr val="tx1"/>
                </a:solidFill>
                <a:latin typeface="Arial" pitchFamily="34" charset="0"/>
                <a:cs typeface="Arial" pitchFamily="34" charset="0"/>
              </a:rPr>
              <a:t> выставок. </a:t>
            </a:r>
            <a:br>
              <a:rPr lang="ru-RU" sz="1400" dirty="0" smtClean="0">
                <a:solidFill>
                  <a:schemeClr val="tx1"/>
                </a:solidFill>
                <a:latin typeface="Arial" pitchFamily="34" charset="0"/>
                <a:cs typeface="Arial" pitchFamily="34" charset="0"/>
              </a:rPr>
            </a:br>
            <a:r>
              <a:rPr lang="ru-RU" sz="1400" dirty="0" smtClean="0">
                <a:solidFill>
                  <a:schemeClr val="tx1"/>
                </a:solidFill>
                <a:latin typeface="Arial" pitchFamily="34" charset="0"/>
                <a:cs typeface="Arial" pitchFamily="34" charset="0"/>
              </a:rPr>
              <a:t> 14 октября </a:t>
            </a:r>
            <a:r>
              <a:rPr lang="ru-RU" sz="1400" dirty="0" err="1" smtClean="0">
                <a:solidFill>
                  <a:schemeClr val="tx1"/>
                </a:solidFill>
                <a:latin typeface="Arial" pitchFamily="34" charset="0"/>
                <a:cs typeface="Arial" pitchFamily="34" charset="0"/>
              </a:rPr>
              <a:t>Верхнеолонецкая</a:t>
            </a:r>
            <a:r>
              <a:rPr lang="ru-RU" sz="1400" dirty="0" smtClean="0">
                <a:solidFill>
                  <a:schemeClr val="tx1"/>
                </a:solidFill>
                <a:latin typeface="Arial" pitchFamily="34" charset="0"/>
                <a:cs typeface="Arial" pitchFamily="34" charset="0"/>
              </a:rPr>
              <a:t> сельская библиотека принимала поздравления с 70-летним юбилеем. </a:t>
            </a:r>
            <a:endParaRPr lang="ru-RU" sz="1400" dirty="0">
              <a:solidFill>
                <a:schemeClr val="tx1"/>
              </a:solidFill>
              <a:latin typeface="Arial" pitchFamily="34" charset="0"/>
              <a:cs typeface="Arial" pitchFamily="34" charset="0"/>
            </a:endParaRPr>
          </a:p>
        </p:txBody>
      </p:sp>
      <p:pic>
        <p:nvPicPr>
          <p:cNvPr id="7" name="Содержимое 6" descr="70 лет Верхнеолонецкой сб.jpg"/>
          <p:cNvPicPr>
            <a:picLocks noGrp="1" noChangeAspect="1"/>
          </p:cNvPicPr>
          <p:nvPr>
            <p:ph sz="quarter" idx="1"/>
          </p:nvPr>
        </p:nvPicPr>
        <p:blipFill>
          <a:blip r:embed="rId2"/>
          <a:stretch>
            <a:fillRect/>
          </a:stretch>
        </p:blipFill>
        <p:spPr>
          <a:xfrm>
            <a:off x="1462629" y="1447800"/>
            <a:ext cx="3618416" cy="2324100"/>
          </a:xfrm>
        </p:spPr>
      </p:pic>
      <p:pic>
        <p:nvPicPr>
          <p:cNvPr id="8" name="Содержимое 7" descr="Юбилей Верхнеолонецкой библиотеки.JPG"/>
          <p:cNvPicPr>
            <a:picLocks noGrp="1" noChangeAspect="1"/>
          </p:cNvPicPr>
          <p:nvPr>
            <p:ph sz="quarter" idx="2"/>
          </p:nvPr>
        </p:nvPicPr>
        <p:blipFill>
          <a:blip r:embed="rId3" cstate="print"/>
          <a:stretch>
            <a:fillRect/>
          </a:stretch>
        </p:blipFill>
        <p:spPr>
          <a:xfrm>
            <a:off x="6226175" y="1447800"/>
            <a:ext cx="1743075" cy="2324100"/>
          </a:xfrm>
        </p:spPr>
      </p:pic>
      <p:pic>
        <p:nvPicPr>
          <p:cNvPr id="9" name="Содержимое 8" descr="Вместе весело шагать!.jpg"/>
          <p:cNvPicPr>
            <a:picLocks noGrp="1" noChangeAspect="1"/>
          </p:cNvPicPr>
          <p:nvPr>
            <p:ph sz="quarter" idx="3"/>
          </p:nvPr>
        </p:nvPicPr>
        <p:blipFill>
          <a:blip r:embed="rId4" cstate="print"/>
          <a:stretch>
            <a:fillRect/>
          </a:stretch>
        </p:blipFill>
        <p:spPr>
          <a:xfrm>
            <a:off x="1706128" y="3924300"/>
            <a:ext cx="3131419" cy="2324100"/>
          </a:xfrm>
        </p:spPr>
      </p:pic>
      <p:pic>
        <p:nvPicPr>
          <p:cNvPr id="10" name="Содержимое 9" descr="Логотип конкурса «Золотая полка».jpg"/>
          <p:cNvPicPr>
            <a:picLocks noGrp="1" noChangeAspect="1"/>
          </p:cNvPicPr>
          <p:nvPr>
            <p:ph sz="quarter" idx="4"/>
          </p:nvPr>
        </p:nvPicPr>
        <p:blipFill>
          <a:blip r:embed="rId5"/>
          <a:stretch>
            <a:fillRect/>
          </a:stretch>
        </p:blipFill>
        <p:spPr>
          <a:xfrm>
            <a:off x="5260975" y="4058507"/>
            <a:ext cx="3673475" cy="2055686"/>
          </a:xfrm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4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1571625" y="274638"/>
            <a:ext cx="7362825" cy="82550"/>
          </a:xfrm>
        </p:spPr>
        <p:txBody>
          <a:bodyPr>
            <a:normAutofit fontScale="90000"/>
          </a:bodyPr>
          <a:lstStyle/>
          <a:p>
            <a:pPr eaLnBrk="1" fontAlgn="auto" hangingPunct="1">
              <a:spcAft>
                <a:spcPts val="0"/>
              </a:spcAft>
              <a:defRPr/>
            </a:pPr>
            <a:endParaRPr lang="ru-RU" dirty="0">
              <a:solidFill>
                <a:schemeClr val="tx2">
                  <a:satMod val="130000"/>
                </a:schemeClr>
              </a:solidFill>
            </a:endParaRPr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>
          <a:xfrm>
            <a:off x="1071563" y="357188"/>
            <a:ext cx="7862887" cy="5891212"/>
          </a:xfrm>
        </p:spPr>
        <p:txBody>
          <a:bodyPr>
            <a:normAutofit lnSpcReduction="10000"/>
          </a:bodyPr>
          <a:lstStyle/>
          <a:p>
            <a:pPr marL="365760" indent="-283464" algn="ctr" eaLnBrk="1" fontAlgn="auto" hangingPunct="1">
              <a:spcAft>
                <a:spcPts val="0"/>
              </a:spcAft>
              <a:buFont typeface="Wingdings 2"/>
              <a:buNone/>
              <a:defRPr/>
            </a:pPr>
            <a:r>
              <a:rPr lang="ru-RU" sz="4200" b="1" dirty="0" smtClean="0">
                <a:solidFill>
                  <a:schemeClr val="tx2">
                    <a:lumMod val="75000"/>
                  </a:schemeClr>
                </a:solidFill>
                <a:latin typeface="Times New Roman" pitchFamily="18" charset="0"/>
                <a:cs typeface="Times New Roman" pitchFamily="18" charset="0"/>
              </a:rPr>
              <a:t>Бюджетная сфера</a:t>
            </a:r>
          </a:p>
          <a:p>
            <a:pPr marL="365760" indent="-283464" algn="ctr" eaLnBrk="1" fontAlgn="auto" hangingPunct="1">
              <a:spcAft>
                <a:spcPts val="0"/>
              </a:spcAft>
              <a:buFont typeface="Wingdings 2"/>
              <a:buNone/>
              <a:defRPr/>
            </a:pPr>
            <a:endParaRPr lang="ru-RU" sz="1800" b="1" dirty="0" smtClean="0">
              <a:latin typeface="Times New Roman" pitchFamily="18" charset="0"/>
              <a:cs typeface="Times New Roman" pitchFamily="18" charset="0"/>
            </a:endParaRPr>
          </a:p>
          <a:p>
            <a:pPr marL="365760" indent="-283464" eaLnBrk="1" fontAlgn="auto" hangingPunct="1">
              <a:spcAft>
                <a:spcPts val="0"/>
              </a:spcAft>
              <a:buFont typeface="Wingdings" pitchFamily="2" charset="2"/>
              <a:buChar char="Ø"/>
              <a:defRPr/>
            </a:pPr>
            <a:r>
              <a:rPr lang="ru-RU" sz="2800" b="1" dirty="0" smtClean="0">
                <a:latin typeface="Times New Roman" pitchFamily="18" charset="0"/>
                <a:cs typeface="Times New Roman" pitchFamily="18" charset="0"/>
              </a:rPr>
              <a:t>МКОУ « Коткозерская СОШ</a:t>
            </a:r>
            <a:endParaRPr lang="ru-RU" sz="2800" dirty="0" smtClean="0">
              <a:latin typeface="Times New Roman" pitchFamily="18" charset="0"/>
              <a:cs typeface="Times New Roman" pitchFamily="18" charset="0"/>
            </a:endParaRPr>
          </a:p>
          <a:p>
            <a:pPr marL="365760" indent="-283464" eaLnBrk="1" fontAlgn="auto" hangingPunct="1">
              <a:spcAft>
                <a:spcPts val="0"/>
              </a:spcAft>
              <a:buFont typeface="Wingdings" pitchFamily="2" charset="2"/>
              <a:buChar char="Ø"/>
              <a:defRPr/>
            </a:pPr>
            <a:r>
              <a:rPr lang="ru-RU" sz="2800" b="1" dirty="0" smtClean="0">
                <a:latin typeface="Times New Roman" pitchFamily="18" charset="0"/>
                <a:cs typeface="Times New Roman" pitchFamily="18" charset="0"/>
              </a:rPr>
              <a:t>Библиотека д. Коткозеро</a:t>
            </a:r>
            <a:endParaRPr lang="ru-RU" sz="2800" dirty="0" smtClean="0">
              <a:latin typeface="Times New Roman" pitchFamily="18" charset="0"/>
              <a:cs typeface="Times New Roman" pitchFamily="18" charset="0"/>
            </a:endParaRPr>
          </a:p>
          <a:p>
            <a:pPr marL="365760" indent="-283464" eaLnBrk="1" fontAlgn="auto" hangingPunct="1">
              <a:spcAft>
                <a:spcPts val="0"/>
              </a:spcAft>
              <a:buFont typeface="Wingdings" pitchFamily="2" charset="2"/>
              <a:buChar char="Ø"/>
              <a:defRPr/>
            </a:pPr>
            <a:r>
              <a:rPr lang="ru-RU" sz="2800" b="1" dirty="0" smtClean="0">
                <a:latin typeface="Times New Roman" pitchFamily="18" charset="0"/>
                <a:cs typeface="Times New Roman" pitchFamily="18" charset="0"/>
              </a:rPr>
              <a:t>Библиотека п. Верхнеолонецкий </a:t>
            </a:r>
            <a:endParaRPr lang="ru-RU" sz="2800" dirty="0" smtClean="0">
              <a:latin typeface="Times New Roman" pitchFamily="18" charset="0"/>
              <a:cs typeface="Times New Roman" pitchFamily="18" charset="0"/>
            </a:endParaRPr>
          </a:p>
          <a:p>
            <a:pPr marL="365760" indent="-283464" eaLnBrk="1" fontAlgn="auto" hangingPunct="1">
              <a:spcAft>
                <a:spcPts val="0"/>
              </a:spcAft>
              <a:buFont typeface="Wingdings" pitchFamily="2" charset="2"/>
              <a:buChar char="Ø"/>
              <a:defRPr/>
            </a:pPr>
            <a:r>
              <a:rPr lang="ru-RU" sz="2800" b="1" dirty="0" smtClean="0">
                <a:latin typeface="Times New Roman" pitchFamily="18" charset="0"/>
                <a:cs typeface="Times New Roman" pitchFamily="18" charset="0"/>
              </a:rPr>
              <a:t>ФАП п. Верхнеолонецкий</a:t>
            </a:r>
          </a:p>
          <a:p>
            <a:pPr marL="365760" indent="-283464" eaLnBrk="1" fontAlgn="auto" hangingPunct="1">
              <a:spcAft>
                <a:spcPts val="0"/>
              </a:spcAft>
              <a:buFont typeface="Wingdings" pitchFamily="2" charset="2"/>
              <a:buChar char="Ø"/>
              <a:defRPr/>
            </a:pPr>
            <a:r>
              <a:rPr lang="ru-RU" sz="2800" b="1" dirty="0" smtClean="0">
                <a:latin typeface="Times New Roman" pitchFamily="18" charset="0"/>
                <a:cs typeface="Times New Roman" pitchFamily="18" charset="0"/>
              </a:rPr>
              <a:t>ФАП д. Коткозеро </a:t>
            </a:r>
          </a:p>
          <a:p>
            <a:pPr marL="365760" indent="-283464" eaLnBrk="1" fontAlgn="auto" hangingPunct="1">
              <a:spcAft>
                <a:spcPts val="0"/>
              </a:spcAft>
              <a:buFont typeface="Wingdings" pitchFamily="2" charset="2"/>
              <a:buChar char="Ø"/>
              <a:defRPr/>
            </a:pPr>
            <a:r>
              <a:rPr lang="ru-RU" sz="2800" b="1" dirty="0" smtClean="0">
                <a:latin typeface="Times New Roman" pitchFamily="18" charset="0"/>
                <a:cs typeface="Times New Roman" pitchFamily="18" charset="0"/>
              </a:rPr>
              <a:t>Верхнеолонецкое лесничество</a:t>
            </a:r>
          </a:p>
          <a:p>
            <a:pPr marL="365760" indent="-283464" eaLnBrk="1" fontAlgn="auto" hangingPunct="1">
              <a:spcAft>
                <a:spcPts val="0"/>
              </a:spcAft>
              <a:buFont typeface="Wingdings" pitchFamily="2" charset="2"/>
              <a:buChar char="Ø"/>
              <a:defRPr/>
            </a:pPr>
            <a:r>
              <a:rPr lang="ru-RU" sz="2800" b="1" dirty="0" smtClean="0">
                <a:latin typeface="Times New Roman" pitchFamily="18" charset="0"/>
                <a:cs typeface="Times New Roman" pitchFamily="18" charset="0"/>
              </a:rPr>
              <a:t>Коткозерское лесничество</a:t>
            </a:r>
          </a:p>
          <a:p>
            <a:pPr marL="365760" indent="-283464" eaLnBrk="1" fontAlgn="auto" hangingPunct="1">
              <a:spcAft>
                <a:spcPts val="0"/>
              </a:spcAft>
              <a:buFont typeface="Wingdings" pitchFamily="2" charset="2"/>
              <a:buChar char="Ø"/>
              <a:defRPr/>
            </a:pPr>
            <a:r>
              <a:rPr lang="ru-RU" sz="2800" b="1" dirty="0" smtClean="0">
                <a:latin typeface="Times New Roman" pitchFamily="18" charset="0"/>
                <a:cs typeface="Times New Roman" pitchFamily="18" charset="0"/>
              </a:rPr>
              <a:t>МБУ « Коткозерский СДК»</a:t>
            </a:r>
          </a:p>
          <a:p>
            <a:pPr marL="365760" indent="-283464" eaLnBrk="1" fontAlgn="auto" hangingPunct="1">
              <a:spcAft>
                <a:spcPts val="0"/>
              </a:spcAft>
              <a:buFont typeface="Wingdings" pitchFamily="2" charset="2"/>
              <a:buChar char="Ø"/>
              <a:defRPr/>
            </a:pPr>
            <a:r>
              <a:rPr lang="ru-RU" sz="2800" b="1" dirty="0" smtClean="0">
                <a:latin typeface="Times New Roman" pitchFamily="18" charset="0"/>
                <a:cs typeface="Times New Roman" pitchFamily="18" charset="0"/>
              </a:rPr>
              <a:t>МО Администрация Коткозерского сельского поселения</a:t>
            </a:r>
          </a:p>
          <a:p>
            <a:pPr marL="365760" indent="-283464" eaLnBrk="1" fontAlgn="auto" hangingPunct="1">
              <a:spcAft>
                <a:spcPts val="0"/>
              </a:spcAft>
              <a:buFont typeface="Wingdings" pitchFamily="2" charset="2"/>
              <a:buChar char="Ø"/>
              <a:defRPr/>
            </a:pPr>
            <a:endParaRPr lang="ru-RU" sz="2800" b="1" dirty="0" smtClean="0">
              <a:latin typeface="Times New Roman" pitchFamily="18" charset="0"/>
              <a:cs typeface="Times New Roman" pitchFamily="18" charset="0"/>
            </a:endParaRPr>
          </a:p>
          <a:p>
            <a:pPr marL="365760" indent="-283464" eaLnBrk="1" fontAlgn="auto" hangingPunct="1">
              <a:spcAft>
                <a:spcPts val="0"/>
              </a:spcAft>
              <a:buFont typeface="Wingdings" pitchFamily="2" charset="2"/>
              <a:buChar char="Ø"/>
              <a:defRPr/>
            </a:pPr>
            <a:endParaRPr lang="ru-RU" sz="1800" dirty="0" smtClean="0">
              <a:latin typeface="Times New Roman" pitchFamily="18" charset="0"/>
              <a:cs typeface="Times New Roman" pitchFamily="18" charset="0"/>
            </a:endParaRPr>
          </a:p>
          <a:p>
            <a:pPr marL="365760" indent="-283464" eaLnBrk="1" fontAlgn="auto" hangingPunct="1">
              <a:spcAft>
                <a:spcPts val="0"/>
              </a:spcAft>
              <a:buFont typeface="Wingdings 2"/>
              <a:buNone/>
              <a:defRPr/>
            </a:pPr>
            <a:endParaRPr lang="ru-RU" sz="2100" dirty="0" smtClean="0">
              <a:latin typeface="Times New Roman" pitchFamily="18" charset="0"/>
              <a:cs typeface="Times New Roman" pitchFamily="18" charset="0"/>
            </a:endParaRPr>
          </a:p>
          <a:p>
            <a:pPr marL="365760" indent="-283464" eaLnBrk="1" fontAlgn="auto" hangingPunct="1">
              <a:spcAft>
                <a:spcPts val="0"/>
              </a:spcAft>
              <a:buFont typeface="Wingdings 2"/>
              <a:buNone/>
              <a:defRPr/>
            </a:pPr>
            <a:endParaRPr lang="ru-RU" sz="1400" dirty="0" smtClean="0">
              <a:latin typeface="Times New Roman" pitchFamily="18" charset="0"/>
              <a:cs typeface="Times New Roman" pitchFamily="18" charset="0"/>
            </a:endParaRPr>
          </a:p>
          <a:p>
            <a:pPr marL="365760" indent="-283464" eaLnBrk="1" fontAlgn="auto" hangingPunct="1">
              <a:spcAft>
                <a:spcPts val="0"/>
              </a:spcAft>
              <a:buFont typeface="Wingdings 2"/>
              <a:buNone/>
              <a:defRPr/>
            </a:pPr>
            <a:endParaRPr lang="ru-RU" dirty="0" smtClean="0">
              <a:latin typeface="Times New Roman" pitchFamily="18" charset="0"/>
              <a:cs typeface="Times New Roman" pitchFamily="18" charset="0"/>
            </a:endParaRPr>
          </a:p>
          <a:p>
            <a:pPr marL="365760" indent="-283464" eaLnBrk="1" fontAlgn="auto" hangingPunct="1">
              <a:spcAft>
                <a:spcPts val="0"/>
              </a:spcAft>
              <a:buFont typeface="Wingdings 2"/>
              <a:buChar char=""/>
              <a:defRPr/>
            </a:pPr>
            <a:endParaRPr lang="ru-RU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4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1571625" y="274638"/>
            <a:ext cx="7362825" cy="82550"/>
          </a:xfrm>
        </p:spPr>
        <p:txBody>
          <a:bodyPr>
            <a:normAutofit fontScale="90000"/>
          </a:bodyPr>
          <a:lstStyle/>
          <a:p>
            <a:pPr eaLnBrk="1" fontAlgn="auto" hangingPunct="1">
              <a:spcAft>
                <a:spcPts val="0"/>
              </a:spcAft>
              <a:defRPr/>
            </a:pPr>
            <a:endParaRPr lang="ru-RU" dirty="0">
              <a:solidFill>
                <a:schemeClr val="tx2">
                  <a:satMod val="130000"/>
                </a:schemeClr>
              </a:solidFill>
            </a:endParaRPr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>
          <a:xfrm>
            <a:off x="1071563" y="357188"/>
            <a:ext cx="7862887" cy="5891212"/>
          </a:xfrm>
        </p:spPr>
        <p:txBody>
          <a:bodyPr>
            <a:normAutofit fontScale="92500" lnSpcReduction="20000"/>
          </a:bodyPr>
          <a:lstStyle/>
          <a:p>
            <a:pPr marL="365760" indent="-283464" algn="ctr" eaLnBrk="1" fontAlgn="auto" hangingPunct="1">
              <a:spcAft>
                <a:spcPts val="0"/>
              </a:spcAft>
              <a:buFont typeface="Wingdings 2"/>
              <a:buNone/>
              <a:defRPr/>
            </a:pPr>
            <a:r>
              <a:rPr lang="ru-RU" sz="4200" b="1" dirty="0" smtClean="0">
                <a:solidFill>
                  <a:schemeClr val="tx2">
                    <a:lumMod val="75000"/>
                  </a:schemeClr>
                </a:solidFill>
                <a:latin typeface="Times New Roman" pitchFamily="18" charset="0"/>
                <a:cs typeface="Times New Roman" pitchFamily="18" charset="0"/>
              </a:rPr>
              <a:t>Общественные организации и объединения</a:t>
            </a:r>
            <a:endParaRPr lang="ru-RU" sz="1800" b="1" dirty="0" smtClean="0">
              <a:latin typeface="Times New Roman" pitchFamily="18" charset="0"/>
              <a:cs typeface="Times New Roman" pitchFamily="18" charset="0"/>
            </a:endParaRPr>
          </a:p>
          <a:p>
            <a:pPr marL="365760" indent="-283464" eaLnBrk="1" fontAlgn="auto" hangingPunct="1">
              <a:spcAft>
                <a:spcPts val="0"/>
              </a:spcAft>
              <a:buFont typeface="Wingdings" pitchFamily="2" charset="2"/>
              <a:buChar char="Ø"/>
              <a:defRPr/>
            </a:pPr>
            <a:r>
              <a:rPr lang="ru-RU" sz="2800" b="1" dirty="0" smtClean="0">
                <a:latin typeface="Times New Roman" pitchFamily="18" charset="0"/>
                <a:cs typeface="Times New Roman" pitchFamily="18" charset="0"/>
              </a:rPr>
              <a:t>КРОО «Живая деревня»</a:t>
            </a:r>
          </a:p>
          <a:p>
            <a:pPr marL="365760" indent="-283464" eaLnBrk="1" fontAlgn="auto" hangingPunct="1">
              <a:spcAft>
                <a:spcPts val="0"/>
              </a:spcAft>
              <a:buFont typeface="Wingdings" pitchFamily="2" charset="2"/>
              <a:buChar char="Ø"/>
              <a:defRPr/>
            </a:pPr>
            <a:r>
              <a:rPr lang="ru-RU" sz="2800" b="1" dirty="0" smtClean="0">
                <a:latin typeface="Times New Roman" pitchFamily="18" charset="0"/>
                <a:cs typeface="Times New Roman" pitchFamily="18" charset="0"/>
              </a:rPr>
              <a:t>ТОС п. </a:t>
            </a:r>
            <a:r>
              <a:rPr lang="ru-RU" sz="2800" b="1" dirty="0" err="1" smtClean="0">
                <a:latin typeface="Times New Roman" pitchFamily="18" charset="0"/>
                <a:cs typeface="Times New Roman" pitchFamily="18" charset="0"/>
              </a:rPr>
              <a:t>Верхнеолонецкий</a:t>
            </a:r>
            <a:endParaRPr lang="ru-RU" sz="2800" b="1" dirty="0" smtClean="0">
              <a:latin typeface="Times New Roman" pitchFamily="18" charset="0"/>
              <a:cs typeface="Times New Roman" pitchFamily="18" charset="0"/>
            </a:endParaRPr>
          </a:p>
          <a:p>
            <a:pPr marL="365760" indent="-283464" eaLnBrk="1" fontAlgn="auto" hangingPunct="1">
              <a:spcAft>
                <a:spcPts val="0"/>
              </a:spcAft>
              <a:buFont typeface="Wingdings" pitchFamily="2" charset="2"/>
              <a:buChar char="Ø"/>
              <a:defRPr/>
            </a:pPr>
            <a:r>
              <a:rPr lang="ru-RU" sz="2800" b="1" dirty="0" smtClean="0">
                <a:latin typeface="Times New Roman" pitchFamily="18" charset="0"/>
                <a:cs typeface="Times New Roman" pitchFamily="18" charset="0"/>
              </a:rPr>
              <a:t>ТОС «Доброта» д. </a:t>
            </a:r>
            <a:r>
              <a:rPr lang="ru-RU" sz="2800" b="1" dirty="0" err="1" smtClean="0">
                <a:latin typeface="Times New Roman" pitchFamily="18" charset="0"/>
                <a:cs typeface="Times New Roman" pitchFamily="18" charset="0"/>
              </a:rPr>
              <a:t>Коткозеро</a:t>
            </a:r>
            <a:endParaRPr lang="ru-RU" sz="2800" b="1" dirty="0" smtClean="0">
              <a:latin typeface="Times New Roman" pitchFamily="18" charset="0"/>
              <a:cs typeface="Times New Roman" pitchFamily="18" charset="0"/>
            </a:endParaRPr>
          </a:p>
          <a:p>
            <a:pPr marL="365760" indent="-283464" eaLnBrk="1" fontAlgn="auto" hangingPunct="1">
              <a:spcAft>
                <a:spcPts val="0"/>
              </a:spcAft>
              <a:buFont typeface="Wingdings" pitchFamily="2" charset="2"/>
              <a:buChar char="Ø"/>
              <a:defRPr/>
            </a:pPr>
            <a:r>
              <a:rPr lang="ru-RU" sz="2800" b="1" dirty="0" smtClean="0">
                <a:latin typeface="Times New Roman" pitchFamily="18" charset="0"/>
                <a:cs typeface="Times New Roman" pitchFamily="18" charset="0"/>
              </a:rPr>
              <a:t>ТОС « Вдохновение» д. </a:t>
            </a:r>
            <a:r>
              <a:rPr lang="ru-RU" sz="2800" b="1" dirty="0" err="1" smtClean="0">
                <a:latin typeface="Times New Roman" pitchFamily="18" charset="0"/>
                <a:cs typeface="Times New Roman" pitchFamily="18" charset="0"/>
              </a:rPr>
              <a:t>Коткозеро</a:t>
            </a:r>
            <a:endParaRPr lang="ru-RU" sz="2800" b="1" dirty="0" smtClean="0">
              <a:latin typeface="Times New Roman" pitchFamily="18" charset="0"/>
              <a:cs typeface="Times New Roman" pitchFamily="18" charset="0"/>
            </a:endParaRPr>
          </a:p>
          <a:p>
            <a:pPr marL="365760" indent="-283464" eaLnBrk="1" fontAlgn="auto" hangingPunct="1">
              <a:spcAft>
                <a:spcPts val="0"/>
              </a:spcAft>
              <a:buFont typeface="Wingdings" pitchFamily="2" charset="2"/>
              <a:buChar char="Ø"/>
              <a:defRPr/>
            </a:pPr>
            <a:r>
              <a:rPr lang="ru-RU" sz="2800" b="1" dirty="0" smtClean="0">
                <a:latin typeface="Times New Roman" pitchFamily="18" charset="0"/>
                <a:cs typeface="Times New Roman" pitchFamily="18" charset="0"/>
              </a:rPr>
              <a:t>ТОС «Возрождение» п. </a:t>
            </a:r>
            <a:r>
              <a:rPr lang="ru-RU" sz="2800" b="1" dirty="0" err="1" smtClean="0">
                <a:latin typeface="Times New Roman" pitchFamily="18" charset="0"/>
                <a:cs typeface="Times New Roman" pitchFamily="18" charset="0"/>
              </a:rPr>
              <a:t>Интерпоселок</a:t>
            </a:r>
            <a:endParaRPr lang="ru-RU" sz="2800" b="1" dirty="0" smtClean="0">
              <a:latin typeface="Times New Roman" pitchFamily="18" charset="0"/>
              <a:cs typeface="Times New Roman" pitchFamily="18" charset="0"/>
            </a:endParaRPr>
          </a:p>
          <a:p>
            <a:pPr marL="365760" indent="-283464" eaLnBrk="1" fontAlgn="auto" hangingPunct="1">
              <a:spcAft>
                <a:spcPts val="0"/>
              </a:spcAft>
              <a:buFont typeface="Wingdings" pitchFamily="2" charset="2"/>
              <a:buChar char="Ø"/>
              <a:defRPr/>
            </a:pPr>
            <a:r>
              <a:rPr lang="ru-RU" sz="2800" b="1" dirty="0" smtClean="0">
                <a:latin typeface="Times New Roman" pitchFamily="18" charset="0"/>
                <a:cs typeface="Times New Roman" pitchFamily="18" charset="0"/>
              </a:rPr>
              <a:t>ТОС « Фортуна» д. </a:t>
            </a:r>
            <a:r>
              <a:rPr lang="ru-RU" sz="2800" b="1" dirty="0" err="1" smtClean="0">
                <a:latin typeface="Times New Roman" pitchFamily="18" charset="0"/>
                <a:cs typeface="Times New Roman" pitchFamily="18" charset="0"/>
              </a:rPr>
              <a:t>Коткозеро</a:t>
            </a:r>
            <a:endParaRPr lang="ru-RU" sz="2800" b="1" dirty="0" smtClean="0">
              <a:latin typeface="Times New Roman" pitchFamily="18" charset="0"/>
              <a:cs typeface="Times New Roman" pitchFamily="18" charset="0"/>
            </a:endParaRPr>
          </a:p>
          <a:p>
            <a:pPr marL="365760" indent="-283464" eaLnBrk="1" fontAlgn="auto" hangingPunct="1">
              <a:spcAft>
                <a:spcPts val="0"/>
              </a:spcAft>
              <a:buFont typeface="Wingdings" pitchFamily="2" charset="2"/>
              <a:buChar char="Ø"/>
              <a:defRPr/>
            </a:pPr>
            <a:r>
              <a:rPr lang="ru-RU" sz="2800" b="1" dirty="0" smtClean="0">
                <a:latin typeface="Times New Roman" pitchFamily="18" charset="0"/>
                <a:cs typeface="Times New Roman" pitchFamily="18" charset="0"/>
              </a:rPr>
              <a:t>ТОС д. Утозеро</a:t>
            </a:r>
          </a:p>
          <a:p>
            <a:pPr marL="365760" indent="-283464" eaLnBrk="1" fontAlgn="auto" hangingPunct="1">
              <a:spcAft>
                <a:spcPts val="0"/>
              </a:spcAft>
              <a:buFont typeface="Wingdings" pitchFamily="2" charset="2"/>
              <a:buChar char="Ø"/>
              <a:defRPr/>
            </a:pPr>
            <a:r>
              <a:rPr lang="ru-RU" sz="2800" b="1" dirty="0" smtClean="0">
                <a:latin typeface="Times New Roman" pitchFamily="18" charset="0"/>
                <a:cs typeface="Times New Roman" pitchFamily="18" charset="0"/>
              </a:rPr>
              <a:t>ТОС «Вместе» д. Коткозеро</a:t>
            </a:r>
          </a:p>
          <a:p>
            <a:pPr marL="365760" indent="-283464" eaLnBrk="1" fontAlgn="auto" hangingPunct="1">
              <a:spcAft>
                <a:spcPts val="0"/>
              </a:spcAft>
              <a:buFont typeface="Wingdings" pitchFamily="2" charset="2"/>
              <a:buChar char="Ø"/>
              <a:defRPr/>
            </a:pPr>
            <a:r>
              <a:rPr lang="ru-RU" sz="2800" b="1" dirty="0" smtClean="0">
                <a:latin typeface="Times New Roman" pitchFamily="18" charset="0"/>
                <a:cs typeface="Times New Roman" pitchFamily="18" charset="0"/>
              </a:rPr>
              <a:t>ТОС « Духовный родник» д. Коткозеро</a:t>
            </a:r>
          </a:p>
          <a:p>
            <a:pPr marL="365760" indent="-283464" eaLnBrk="1" fontAlgn="auto" hangingPunct="1">
              <a:spcAft>
                <a:spcPts val="0"/>
              </a:spcAft>
              <a:buFont typeface="Wingdings" pitchFamily="2" charset="2"/>
              <a:buChar char="Ø"/>
              <a:defRPr/>
            </a:pPr>
            <a:r>
              <a:rPr lang="ru-RU" sz="2800" b="1" dirty="0" smtClean="0">
                <a:latin typeface="Times New Roman" pitchFamily="18" charset="0"/>
                <a:cs typeface="Times New Roman" pitchFamily="18" charset="0"/>
              </a:rPr>
              <a:t>ТОС «</a:t>
            </a:r>
            <a:r>
              <a:rPr lang="ru-RU" sz="2800" b="1" dirty="0" err="1" smtClean="0">
                <a:latin typeface="Times New Roman" pitchFamily="18" charset="0"/>
                <a:cs typeface="Times New Roman" pitchFamily="18" charset="0"/>
              </a:rPr>
              <a:t>Армас</a:t>
            </a:r>
            <a:r>
              <a:rPr lang="ru-RU" sz="2800" b="1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2800" b="1" dirty="0" err="1" smtClean="0">
                <a:latin typeface="Times New Roman" pitchFamily="18" charset="0"/>
                <a:cs typeface="Times New Roman" pitchFamily="18" charset="0"/>
              </a:rPr>
              <a:t>коди</a:t>
            </a:r>
            <a:r>
              <a:rPr lang="ru-RU" sz="2800" b="1" dirty="0" smtClean="0">
                <a:latin typeface="Times New Roman" pitchFamily="18" charset="0"/>
                <a:cs typeface="Times New Roman" pitchFamily="18" charset="0"/>
              </a:rPr>
              <a:t>» д. Коткозеро</a:t>
            </a:r>
          </a:p>
          <a:p>
            <a:pPr marL="365760" indent="-283464" eaLnBrk="1" fontAlgn="auto" hangingPunct="1">
              <a:spcAft>
                <a:spcPts val="0"/>
              </a:spcAft>
              <a:buFont typeface="Wingdings" pitchFamily="2" charset="2"/>
              <a:buChar char="Ø"/>
              <a:defRPr/>
            </a:pPr>
            <a:r>
              <a:rPr lang="ru-RU" sz="2800" b="1" dirty="0" smtClean="0">
                <a:latin typeface="Times New Roman" pitchFamily="18" charset="0"/>
                <a:cs typeface="Times New Roman" pitchFamily="18" charset="0"/>
              </a:rPr>
              <a:t>ПО Партии « Единая Россия» -2</a:t>
            </a:r>
          </a:p>
          <a:p>
            <a:pPr marL="365760" indent="-283464" eaLnBrk="1" fontAlgn="auto" hangingPunct="1">
              <a:spcAft>
                <a:spcPts val="0"/>
              </a:spcAft>
              <a:buFont typeface="Wingdings" pitchFamily="2" charset="2"/>
              <a:buChar char="Ø"/>
              <a:defRPr/>
            </a:pPr>
            <a:r>
              <a:rPr lang="ru-RU" sz="2800" b="1" dirty="0" smtClean="0">
                <a:latin typeface="Times New Roman" pitchFamily="18" charset="0"/>
                <a:cs typeface="Times New Roman" pitchFamily="18" charset="0"/>
              </a:rPr>
              <a:t>Содружество « </a:t>
            </a:r>
            <a:r>
              <a:rPr lang="en-US" sz="2800" b="1" dirty="0" smtClean="0">
                <a:latin typeface="Times New Roman" pitchFamily="18" charset="0"/>
                <a:cs typeface="Times New Roman" pitchFamily="18" charset="0"/>
              </a:rPr>
              <a:t>Z</a:t>
            </a:r>
            <a:r>
              <a:rPr lang="ru-RU" sz="2800" b="1" dirty="0" smtClean="0">
                <a:latin typeface="Times New Roman" pitchFamily="18" charset="0"/>
                <a:cs typeface="Times New Roman" pitchFamily="18" charset="0"/>
              </a:rPr>
              <a:t>а Победу!»</a:t>
            </a:r>
          </a:p>
          <a:p>
            <a:pPr marL="365760" indent="-283464" eaLnBrk="1" fontAlgn="auto" hangingPunct="1">
              <a:spcAft>
                <a:spcPts val="0"/>
              </a:spcAft>
              <a:buFont typeface="Wingdings" pitchFamily="2" charset="2"/>
              <a:buChar char="Ø"/>
              <a:defRPr/>
            </a:pPr>
            <a:endParaRPr lang="ru-RU" sz="2800" b="1" dirty="0" smtClean="0">
              <a:latin typeface="Times New Roman" pitchFamily="18" charset="0"/>
              <a:cs typeface="Times New Roman" pitchFamily="18" charset="0"/>
            </a:endParaRPr>
          </a:p>
          <a:p>
            <a:pPr marL="365760" indent="-283464" eaLnBrk="1" fontAlgn="auto" hangingPunct="1">
              <a:spcAft>
                <a:spcPts val="0"/>
              </a:spcAft>
              <a:buFont typeface="Wingdings" pitchFamily="2" charset="2"/>
              <a:buChar char="Ø"/>
              <a:defRPr/>
            </a:pPr>
            <a:endParaRPr lang="ru-RU" sz="1800" dirty="0" smtClean="0">
              <a:latin typeface="Times New Roman" pitchFamily="18" charset="0"/>
              <a:cs typeface="Times New Roman" pitchFamily="18" charset="0"/>
            </a:endParaRPr>
          </a:p>
          <a:p>
            <a:pPr marL="365760" indent="-283464" eaLnBrk="1" fontAlgn="auto" hangingPunct="1">
              <a:spcAft>
                <a:spcPts val="0"/>
              </a:spcAft>
              <a:buFont typeface="Wingdings 2"/>
              <a:buNone/>
              <a:defRPr/>
            </a:pPr>
            <a:endParaRPr lang="ru-RU" sz="2100" dirty="0" smtClean="0">
              <a:latin typeface="Times New Roman" pitchFamily="18" charset="0"/>
              <a:cs typeface="Times New Roman" pitchFamily="18" charset="0"/>
            </a:endParaRPr>
          </a:p>
          <a:p>
            <a:pPr marL="365760" indent="-283464" eaLnBrk="1" fontAlgn="auto" hangingPunct="1">
              <a:spcAft>
                <a:spcPts val="0"/>
              </a:spcAft>
              <a:buFont typeface="Wingdings 2"/>
              <a:buNone/>
              <a:defRPr/>
            </a:pPr>
            <a:endParaRPr lang="ru-RU" sz="1400" dirty="0" smtClean="0">
              <a:latin typeface="Times New Roman" pitchFamily="18" charset="0"/>
              <a:cs typeface="Times New Roman" pitchFamily="18" charset="0"/>
            </a:endParaRPr>
          </a:p>
          <a:p>
            <a:pPr marL="365760" indent="-283464" eaLnBrk="1" fontAlgn="auto" hangingPunct="1">
              <a:spcAft>
                <a:spcPts val="0"/>
              </a:spcAft>
              <a:buFont typeface="Wingdings 2"/>
              <a:buNone/>
              <a:defRPr/>
            </a:pPr>
            <a:endParaRPr lang="ru-RU" dirty="0" smtClean="0">
              <a:latin typeface="Times New Roman" pitchFamily="18" charset="0"/>
              <a:cs typeface="Times New Roman" pitchFamily="18" charset="0"/>
            </a:endParaRPr>
          </a:p>
          <a:p>
            <a:pPr marL="365760" indent="-283464" eaLnBrk="1" fontAlgn="auto" hangingPunct="1">
              <a:spcAft>
                <a:spcPts val="0"/>
              </a:spcAft>
              <a:buFont typeface="Wingdings 2"/>
              <a:buChar char=""/>
              <a:defRPr/>
            </a:pPr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xmlns="" val="182643621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Содержимое 3" descr="Содружекство.jpg"/>
          <p:cNvPicPr>
            <a:picLocks noGrp="1" noChangeAspect="1"/>
          </p:cNvPicPr>
          <p:nvPr>
            <p:ph idx="4294967295"/>
          </p:nvPr>
        </p:nvPicPr>
        <p:blipFill>
          <a:blip r:embed="rId2"/>
          <a:stretch>
            <a:fillRect/>
          </a:stretch>
        </p:blipFill>
        <p:spPr>
          <a:xfrm>
            <a:off x="1000100" y="642918"/>
            <a:ext cx="7858148" cy="5534010"/>
          </a:xfrm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4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074" name="Text Box 1"/>
          <p:cNvSpPr txBox="1">
            <a:spLocks noChangeArrowheads="1"/>
          </p:cNvSpPr>
          <p:nvPr/>
        </p:nvSpPr>
        <p:spPr bwMode="auto">
          <a:xfrm>
            <a:off x="3391201" y="3206289"/>
            <a:ext cx="2358720" cy="418545"/>
          </a:xfrm>
          <a:prstGeom prst="rect">
            <a:avLst/>
          </a:prstGeom>
          <a:noFill/>
          <a:ln w="9525">
            <a:noFill/>
            <a:round/>
            <a:headEnd/>
            <a:tailEnd/>
          </a:ln>
        </p:spPr>
        <p:txBody>
          <a:bodyPr lIns="90000" tIns="61002" rIns="90000" bIns="45000"/>
          <a:lstStyle/>
          <a:p>
            <a:pPr>
              <a:tabLst>
                <a:tab pos="449263" algn="l"/>
                <a:tab pos="898525" algn="l"/>
                <a:tab pos="1347788" algn="l"/>
                <a:tab pos="1797050" algn="l"/>
                <a:tab pos="2246313" algn="l"/>
              </a:tabLst>
            </a:pPr>
            <a:r>
              <a:rPr lang="ru-RU">
                <a:solidFill>
                  <a:srgbClr val="000000"/>
                </a:solidFill>
              </a:rPr>
              <a:t> </a:t>
            </a:r>
          </a:p>
        </p:txBody>
      </p:sp>
      <p:pic>
        <p:nvPicPr>
          <p:cNvPr id="3075" name="Picture 2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0" y="0"/>
            <a:ext cx="9144000" cy="6911758"/>
          </a:xfrm>
          <a:prstGeom prst="rect">
            <a:avLst/>
          </a:prstGeom>
          <a:noFill/>
          <a:ln w="9525">
            <a:noFill/>
            <a:round/>
            <a:headEnd/>
            <a:tailEnd/>
          </a:ln>
        </p:spPr>
      </p:pic>
      <p:sp>
        <p:nvSpPr>
          <p:cNvPr id="4099" name="Text Box 3"/>
          <p:cNvSpPr txBox="1">
            <a:spLocks noChangeArrowheads="1"/>
          </p:cNvSpPr>
          <p:nvPr/>
        </p:nvSpPr>
        <p:spPr bwMode="auto">
          <a:xfrm>
            <a:off x="1795680" y="435825"/>
            <a:ext cx="5293440" cy="1067483"/>
          </a:xfrm>
          <a:prstGeom prst="rect">
            <a:avLst/>
          </a:prstGeom>
          <a:noFill/>
          <a:ln w="9525" cap="flat">
            <a:noFill/>
            <a:round/>
            <a:headEnd/>
            <a:tailEnd/>
          </a:ln>
          <a:effectLst/>
        </p:spPr>
        <p:txBody>
          <a:bodyPr wrap="none" lIns="90000" tIns="69892" rIns="90000" bIns="45000"/>
          <a:lstStyle/>
          <a:p>
            <a:pPr algn="ctr">
              <a:tabLst>
                <a:tab pos="449263" algn="l"/>
                <a:tab pos="898525" algn="l"/>
                <a:tab pos="1347788" algn="l"/>
                <a:tab pos="1797050" algn="l"/>
                <a:tab pos="2246313" algn="l"/>
                <a:tab pos="2695575" algn="l"/>
                <a:tab pos="3144838" algn="l"/>
                <a:tab pos="3594100" algn="l"/>
                <a:tab pos="4043363" algn="l"/>
                <a:tab pos="4492625" algn="l"/>
                <a:tab pos="4941888" algn="l"/>
                <a:tab pos="5391150" algn="l"/>
              </a:tabLst>
              <a:defRPr/>
            </a:pPr>
            <a:r>
              <a:rPr lang="ru-RU" sz="2800" b="1">
                <a:solidFill>
                  <a:srgbClr val="8134A4"/>
                </a:solidFill>
                <a:effectLst>
                  <a:outerShdw blurRad="38100" dist="38100" dir="2700000" algn="tl">
                    <a:srgbClr val="C0C0C0"/>
                  </a:outerShdw>
                </a:effectLst>
              </a:rPr>
              <a:t>Содружество «Za Победу!» </a:t>
            </a:r>
          </a:p>
          <a:p>
            <a:pPr algn="ctr">
              <a:tabLst>
                <a:tab pos="449263" algn="l"/>
                <a:tab pos="898525" algn="l"/>
                <a:tab pos="1347788" algn="l"/>
                <a:tab pos="1797050" algn="l"/>
                <a:tab pos="2246313" algn="l"/>
                <a:tab pos="2695575" algn="l"/>
                <a:tab pos="3144838" algn="l"/>
                <a:tab pos="3594100" algn="l"/>
                <a:tab pos="4043363" algn="l"/>
                <a:tab pos="4492625" algn="l"/>
                <a:tab pos="4941888" algn="l"/>
                <a:tab pos="5391150" algn="l"/>
              </a:tabLst>
              <a:defRPr/>
            </a:pPr>
            <a:r>
              <a:rPr lang="ru-RU" sz="2800" b="1">
                <a:solidFill>
                  <a:srgbClr val="8134A4"/>
                </a:solidFill>
                <a:effectLst>
                  <a:outerShdw blurRad="38100" dist="38100" dir="2700000" algn="tl">
                    <a:srgbClr val="C0C0C0"/>
                  </a:outerShdw>
                </a:effectLst>
              </a:rPr>
              <a:t>создано 17-го ноября 2022 года </a:t>
            </a:r>
          </a:p>
        </p:txBody>
      </p:sp>
      <p:pic>
        <p:nvPicPr>
          <p:cNvPr id="3077" name="Picture 4"/>
          <p:cNvPicPr>
            <a:picLocks noChangeAspect="1" noChangeArrowheads="1"/>
          </p:cNvPicPr>
          <p:nvPr/>
        </p:nvPicPr>
        <p:blipFill>
          <a:blip r:embed="rId4"/>
          <a:srcRect/>
          <a:stretch>
            <a:fillRect/>
          </a:stretch>
        </p:blipFill>
        <p:spPr bwMode="auto">
          <a:xfrm>
            <a:off x="1130400" y="2184884"/>
            <a:ext cx="4089600" cy="4076018"/>
          </a:xfrm>
          <a:prstGeom prst="rect">
            <a:avLst/>
          </a:prstGeom>
          <a:noFill/>
          <a:ln w="36000">
            <a:solidFill>
              <a:srgbClr val="F0F910"/>
            </a:solidFill>
            <a:round/>
            <a:headEnd/>
            <a:tailEnd/>
          </a:ln>
        </p:spPr>
      </p:pic>
      <p:pic>
        <p:nvPicPr>
          <p:cNvPr id="3078" name="Picture 5"/>
          <p:cNvPicPr>
            <a:picLocks noChangeAspect="1" noChangeArrowheads="1"/>
          </p:cNvPicPr>
          <p:nvPr/>
        </p:nvPicPr>
        <p:blipFill>
          <a:blip r:embed="rId5"/>
          <a:srcRect/>
          <a:stretch>
            <a:fillRect/>
          </a:stretch>
        </p:blipFill>
        <p:spPr bwMode="auto">
          <a:xfrm rot="600000">
            <a:off x="5929921" y="2219443"/>
            <a:ext cx="2498400" cy="3617153"/>
          </a:xfrm>
          <a:prstGeom prst="rect">
            <a:avLst/>
          </a:prstGeom>
          <a:noFill/>
          <a:ln w="36000">
            <a:solidFill>
              <a:srgbClr val="F0F910"/>
            </a:solidFill>
            <a:round/>
            <a:headEnd/>
            <a:tailEnd/>
          </a:ln>
        </p:spPr>
      </p:pic>
    </p:spTree>
  </p:cSld>
  <p:clrMapOvr>
    <a:masterClrMapping/>
  </p:clrMapOvr>
  <p:transition spd="slow" advTm="3000"/>
  <p:timing>
    <p:tnLst>
      <p:par>
        <p:cTn id="1" dur="indefinite" restart="never" nodeType="tmRoot">
          <p:childTnLst>
            <p:seq concurrent="1" nextAc="seek">
              <p:cTn id="2" dur="0" nodeType="mainSeq"/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4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098" name="Picture 1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0" y="1"/>
            <a:ext cx="9158400" cy="6800402"/>
          </a:xfrm>
          <a:prstGeom prst="rect">
            <a:avLst/>
          </a:prstGeom>
          <a:noFill/>
          <a:ln w="9525">
            <a:noFill/>
            <a:round/>
            <a:headEnd/>
            <a:tailEnd/>
          </a:ln>
        </p:spPr>
      </p:pic>
      <p:pic>
        <p:nvPicPr>
          <p:cNvPr id="4099" name="Picture 2"/>
          <p:cNvPicPr>
            <a:picLocks noChangeAspect="1" noChangeArrowheads="1"/>
          </p:cNvPicPr>
          <p:nvPr/>
        </p:nvPicPr>
        <p:blipFill>
          <a:blip r:embed="rId4"/>
          <a:srcRect r="4613"/>
          <a:stretch>
            <a:fillRect/>
          </a:stretch>
        </p:blipFill>
        <p:spPr bwMode="auto">
          <a:xfrm rot="360000">
            <a:off x="4357440" y="2518952"/>
            <a:ext cx="4177440" cy="3288846"/>
          </a:xfrm>
          <a:prstGeom prst="rect">
            <a:avLst/>
          </a:prstGeom>
          <a:noFill/>
          <a:ln w="36000">
            <a:solidFill>
              <a:srgbClr val="F0F910"/>
            </a:solidFill>
            <a:round/>
            <a:headEnd/>
            <a:tailEnd/>
          </a:ln>
        </p:spPr>
      </p:pic>
      <p:pic>
        <p:nvPicPr>
          <p:cNvPr id="4100" name="Picture 3"/>
          <p:cNvPicPr>
            <a:picLocks noChangeAspect="1" noChangeArrowheads="1"/>
          </p:cNvPicPr>
          <p:nvPr/>
        </p:nvPicPr>
        <p:blipFill>
          <a:blip r:embed="rId5"/>
          <a:srcRect t="8182" b="14072"/>
          <a:stretch>
            <a:fillRect/>
          </a:stretch>
        </p:blipFill>
        <p:spPr bwMode="auto">
          <a:xfrm>
            <a:off x="1306081" y="1741380"/>
            <a:ext cx="2612160" cy="4726875"/>
          </a:xfrm>
          <a:prstGeom prst="rect">
            <a:avLst/>
          </a:prstGeom>
          <a:noFill/>
          <a:ln w="36000">
            <a:solidFill>
              <a:srgbClr val="F0F910"/>
            </a:solidFill>
            <a:round/>
            <a:headEnd/>
            <a:tailEnd/>
          </a:ln>
        </p:spPr>
      </p:pic>
      <p:sp>
        <p:nvSpPr>
          <p:cNvPr id="5124" name="Text Box 4"/>
          <p:cNvSpPr txBox="1">
            <a:spLocks noChangeArrowheads="1"/>
          </p:cNvSpPr>
          <p:nvPr/>
        </p:nvSpPr>
        <p:spPr bwMode="auto">
          <a:xfrm>
            <a:off x="1785600" y="441585"/>
            <a:ext cx="6215040" cy="865890"/>
          </a:xfrm>
          <a:prstGeom prst="rect">
            <a:avLst/>
          </a:prstGeom>
          <a:noFill/>
          <a:ln w="9525" cap="flat">
            <a:noFill/>
            <a:round/>
            <a:headEnd/>
            <a:tailEnd/>
          </a:ln>
          <a:effectLst/>
        </p:spPr>
        <p:txBody>
          <a:bodyPr wrap="none" lIns="90000" tIns="64558" rIns="90000" bIns="45000"/>
          <a:lstStyle/>
          <a:p>
            <a:pPr>
              <a:tabLst>
                <a:tab pos="449263" algn="l"/>
                <a:tab pos="898525" algn="l"/>
                <a:tab pos="1347788" algn="l"/>
                <a:tab pos="1797050" algn="l"/>
                <a:tab pos="2246313" algn="l"/>
                <a:tab pos="2695575" algn="l"/>
                <a:tab pos="3144838" algn="l"/>
                <a:tab pos="3594100" algn="l"/>
                <a:tab pos="4043363" algn="l"/>
                <a:tab pos="4492625" algn="l"/>
                <a:tab pos="4941888" algn="l"/>
                <a:tab pos="5391150" algn="l"/>
                <a:tab pos="5840413" algn="l"/>
                <a:tab pos="6289675" algn="l"/>
                <a:tab pos="6738938" algn="l"/>
              </a:tabLst>
              <a:defRPr/>
            </a:pPr>
            <a:r>
              <a:rPr lang="ru-RU" sz="2200" b="1">
                <a:solidFill>
                  <a:srgbClr val="490B65"/>
                </a:solidFill>
                <a:effectLst>
                  <a:outerShdw blurRad="38100" dist="38100" dir="2700000" algn="tl">
                    <a:srgbClr val="C0C0C0"/>
                  </a:outerShdw>
                </a:effectLst>
              </a:rPr>
              <a:t>Цель деятельности Содружества: </a:t>
            </a:r>
          </a:p>
          <a:p>
            <a:pPr>
              <a:tabLst>
                <a:tab pos="449263" algn="l"/>
                <a:tab pos="898525" algn="l"/>
                <a:tab pos="1347788" algn="l"/>
                <a:tab pos="1797050" algn="l"/>
                <a:tab pos="2246313" algn="l"/>
                <a:tab pos="2695575" algn="l"/>
                <a:tab pos="3144838" algn="l"/>
                <a:tab pos="3594100" algn="l"/>
                <a:tab pos="4043363" algn="l"/>
                <a:tab pos="4492625" algn="l"/>
                <a:tab pos="4941888" algn="l"/>
                <a:tab pos="5391150" algn="l"/>
                <a:tab pos="5840413" algn="l"/>
                <a:tab pos="6289675" algn="l"/>
                <a:tab pos="6738938" algn="l"/>
              </a:tabLst>
              <a:defRPr/>
            </a:pPr>
            <a:r>
              <a:rPr lang="ru-RU" sz="2200" b="1">
                <a:solidFill>
                  <a:srgbClr val="490B65"/>
                </a:solidFill>
                <a:effectLst>
                  <a:outerShdw blurRad="38100" dist="38100" dir="2700000" algn="tl">
                    <a:srgbClr val="C0C0C0"/>
                  </a:outerShdw>
                </a:effectLst>
              </a:rPr>
              <a:t>изготовление, сбор и доставка помощи воинам </a:t>
            </a:r>
          </a:p>
        </p:txBody>
      </p:sp>
    </p:spTree>
  </p:cSld>
  <p:clrMapOvr>
    <a:masterClrMapping/>
  </p:clrMapOvr>
  <p:transition spd="slow" advTm="3000"/>
  <p:timing>
    <p:tnLst>
      <p:par>
        <p:cTn id="1" dur="indefinite" restart="never" nodeType="tmRoot">
          <p:childTnLst>
            <p:seq concurrent="1" nextAc="seek">
              <p:cTn id="2" dur="0" nodeType="mainSeq"/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4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122" name="Picture 1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6730561" y="3701631"/>
            <a:ext cx="1784160" cy="3046934"/>
          </a:xfrm>
          <a:prstGeom prst="rect">
            <a:avLst/>
          </a:prstGeom>
          <a:noFill/>
          <a:ln w="36000">
            <a:solidFill>
              <a:srgbClr val="F0F910"/>
            </a:solidFill>
            <a:round/>
            <a:headEnd/>
            <a:tailEnd/>
          </a:ln>
        </p:spPr>
      </p:pic>
      <p:pic>
        <p:nvPicPr>
          <p:cNvPr id="5123" name="Picture 2"/>
          <p:cNvPicPr>
            <a:picLocks noChangeAspect="1" noChangeArrowheads="1"/>
          </p:cNvPicPr>
          <p:nvPr/>
        </p:nvPicPr>
        <p:blipFill>
          <a:blip r:embed="rId4"/>
          <a:srcRect/>
          <a:stretch>
            <a:fillRect/>
          </a:stretch>
        </p:blipFill>
        <p:spPr bwMode="auto">
          <a:xfrm>
            <a:off x="0" y="69118"/>
            <a:ext cx="9144000" cy="6788882"/>
          </a:xfrm>
          <a:prstGeom prst="rect">
            <a:avLst/>
          </a:prstGeom>
          <a:noFill/>
          <a:ln w="9525">
            <a:noFill/>
            <a:round/>
            <a:headEnd/>
            <a:tailEnd/>
          </a:ln>
        </p:spPr>
      </p:pic>
      <p:pic>
        <p:nvPicPr>
          <p:cNvPr id="5124" name="Picture 3"/>
          <p:cNvPicPr>
            <a:picLocks noChangeAspect="1" noChangeArrowheads="1"/>
          </p:cNvPicPr>
          <p:nvPr/>
        </p:nvPicPr>
        <p:blipFill>
          <a:blip r:embed="rId5"/>
          <a:srcRect/>
          <a:stretch>
            <a:fillRect/>
          </a:stretch>
        </p:blipFill>
        <p:spPr bwMode="auto">
          <a:xfrm>
            <a:off x="816481" y="863971"/>
            <a:ext cx="1959840" cy="5665722"/>
          </a:xfrm>
          <a:prstGeom prst="rect">
            <a:avLst/>
          </a:prstGeom>
          <a:noFill/>
          <a:ln w="36000">
            <a:solidFill>
              <a:srgbClr val="F0F910"/>
            </a:solidFill>
            <a:round/>
            <a:headEnd/>
            <a:tailEnd/>
          </a:ln>
        </p:spPr>
      </p:pic>
      <p:pic>
        <p:nvPicPr>
          <p:cNvPr id="5125" name="Picture 4"/>
          <p:cNvPicPr>
            <a:picLocks noChangeAspect="1" noChangeArrowheads="1"/>
          </p:cNvPicPr>
          <p:nvPr/>
        </p:nvPicPr>
        <p:blipFill>
          <a:blip r:embed="rId6"/>
          <a:srcRect/>
          <a:stretch>
            <a:fillRect/>
          </a:stretch>
        </p:blipFill>
        <p:spPr bwMode="auto">
          <a:xfrm>
            <a:off x="5715361" y="1140441"/>
            <a:ext cx="3048480" cy="3046934"/>
          </a:xfrm>
          <a:prstGeom prst="rect">
            <a:avLst/>
          </a:prstGeom>
          <a:noFill/>
          <a:ln w="36000">
            <a:solidFill>
              <a:srgbClr val="F0F910"/>
            </a:solidFill>
            <a:round/>
            <a:headEnd/>
            <a:tailEnd/>
          </a:ln>
        </p:spPr>
      </p:pic>
      <p:pic>
        <p:nvPicPr>
          <p:cNvPr id="5126" name="Picture 5"/>
          <p:cNvPicPr>
            <a:picLocks noChangeAspect="1" noChangeArrowheads="1"/>
          </p:cNvPicPr>
          <p:nvPr/>
        </p:nvPicPr>
        <p:blipFill>
          <a:blip r:embed="rId7"/>
          <a:srcRect/>
          <a:stretch>
            <a:fillRect/>
          </a:stretch>
        </p:blipFill>
        <p:spPr bwMode="auto">
          <a:xfrm>
            <a:off x="2939041" y="1155799"/>
            <a:ext cx="2122560" cy="3196689"/>
          </a:xfrm>
          <a:prstGeom prst="rect">
            <a:avLst/>
          </a:prstGeom>
          <a:noFill/>
          <a:ln w="36000">
            <a:solidFill>
              <a:srgbClr val="F0F910"/>
            </a:solidFill>
            <a:round/>
            <a:headEnd/>
            <a:tailEnd/>
          </a:ln>
        </p:spPr>
      </p:pic>
      <p:pic>
        <p:nvPicPr>
          <p:cNvPr id="5127" name="Picture 6"/>
          <p:cNvPicPr>
            <a:picLocks noChangeAspect="1" noChangeArrowheads="1"/>
          </p:cNvPicPr>
          <p:nvPr/>
        </p:nvPicPr>
        <p:blipFill>
          <a:blip r:embed="rId8"/>
          <a:srcRect/>
          <a:stretch>
            <a:fillRect/>
          </a:stretch>
        </p:blipFill>
        <p:spPr bwMode="auto">
          <a:xfrm>
            <a:off x="4082400" y="4354408"/>
            <a:ext cx="3016800" cy="2394157"/>
          </a:xfrm>
          <a:prstGeom prst="rect">
            <a:avLst/>
          </a:prstGeom>
          <a:noFill/>
          <a:ln w="36000">
            <a:solidFill>
              <a:srgbClr val="F0F910"/>
            </a:solidFill>
            <a:round/>
            <a:headEnd/>
            <a:tailEnd/>
          </a:ln>
        </p:spPr>
      </p:pic>
      <p:sp>
        <p:nvSpPr>
          <p:cNvPr id="6151" name="Text Box 7"/>
          <p:cNvSpPr txBox="1">
            <a:spLocks noChangeArrowheads="1"/>
          </p:cNvSpPr>
          <p:nvPr/>
        </p:nvSpPr>
        <p:spPr bwMode="auto">
          <a:xfrm>
            <a:off x="3265920" y="652778"/>
            <a:ext cx="2730240" cy="487663"/>
          </a:xfrm>
          <a:prstGeom prst="rect">
            <a:avLst/>
          </a:prstGeom>
          <a:noFill/>
          <a:ln w="9525" cap="flat">
            <a:noFill/>
            <a:round/>
            <a:headEnd/>
            <a:tailEnd/>
          </a:ln>
          <a:effectLst/>
        </p:spPr>
        <p:txBody>
          <a:bodyPr wrap="none" lIns="90000" tIns="64558" rIns="90000" bIns="45000"/>
          <a:lstStyle/>
          <a:p>
            <a:pPr>
              <a:tabLst>
                <a:tab pos="449263" algn="l"/>
                <a:tab pos="898525" algn="l"/>
                <a:tab pos="1347788" algn="l"/>
                <a:tab pos="1797050" algn="l"/>
                <a:tab pos="2246313" algn="l"/>
                <a:tab pos="2695575" algn="l"/>
              </a:tabLst>
              <a:defRPr/>
            </a:pPr>
            <a:r>
              <a:rPr lang="ru-RU" sz="2200" b="1">
                <a:solidFill>
                  <a:srgbClr val="490B65"/>
                </a:solidFill>
                <a:effectLst>
                  <a:outerShdw blurRad="38100" dist="38100" dir="2700000" algn="tl">
                    <a:srgbClr val="C0C0C0"/>
                  </a:outerShdw>
                </a:effectLst>
              </a:rPr>
              <a:t>Отправляем воинам</a:t>
            </a:r>
          </a:p>
        </p:txBody>
      </p:sp>
    </p:spTree>
  </p:cSld>
  <p:clrMapOvr>
    <a:masterClrMapping/>
  </p:clrMapOvr>
  <p:transition spd="slow" advTm="3000"/>
  <p:timing>
    <p:tnLst>
      <p:par>
        <p:cTn id="1" dur="indefinite" restart="never" nodeType="tmRoot">
          <p:childTnLst>
            <p:seq concurrent="1" nextAc="seek">
              <p:cTn id="2" dur="0" nodeType="mainSeq"/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4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146" name="Picture 1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-21601" y="13441"/>
            <a:ext cx="9241921" cy="6861840"/>
          </a:xfrm>
          <a:prstGeom prst="rect">
            <a:avLst/>
          </a:prstGeom>
          <a:noFill/>
          <a:ln w="9525">
            <a:noFill/>
            <a:round/>
            <a:headEnd/>
            <a:tailEnd/>
          </a:ln>
        </p:spPr>
      </p:pic>
      <p:pic>
        <p:nvPicPr>
          <p:cNvPr id="6147" name="Picture 2"/>
          <p:cNvPicPr>
            <a:picLocks noChangeAspect="1" noChangeArrowheads="1"/>
          </p:cNvPicPr>
          <p:nvPr/>
        </p:nvPicPr>
        <p:blipFill>
          <a:blip r:embed="rId4"/>
          <a:srcRect/>
          <a:stretch>
            <a:fillRect/>
          </a:stretch>
        </p:blipFill>
        <p:spPr bwMode="auto">
          <a:xfrm>
            <a:off x="3522240" y="871650"/>
            <a:ext cx="2030400" cy="2707105"/>
          </a:xfrm>
          <a:prstGeom prst="rect">
            <a:avLst/>
          </a:prstGeom>
          <a:noFill/>
          <a:ln w="9525">
            <a:noFill/>
            <a:round/>
            <a:headEnd/>
            <a:tailEnd/>
          </a:ln>
        </p:spPr>
      </p:pic>
      <p:sp>
        <p:nvSpPr>
          <p:cNvPr id="7171" name="Text Box 3"/>
          <p:cNvSpPr txBox="1">
            <a:spLocks noChangeArrowheads="1"/>
          </p:cNvSpPr>
          <p:nvPr/>
        </p:nvSpPr>
        <p:spPr bwMode="auto">
          <a:xfrm>
            <a:off x="3146400" y="435826"/>
            <a:ext cx="2730240" cy="487663"/>
          </a:xfrm>
          <a:prstGeom prst="rect">
            <a:avLst/>
          </a:prstGeom>
          <a:noFill/>
          <a:ln w="9525" cap="flat">
            <a:noFill/>
            <a:round/>
            <a:headEnd/>
            <a:tailEnd/>
          </a:ln>
          <a:effectLst/>
        </p:spPr>
        <p:txBody>
          <a:bodyPr wrap="none" lIns="90000" tIns="64558" rIns="90000" bIns="45000"/>
          <a:lstStyle/>
          <a:p>
            <a:pPr>
              <a:tabLst>
                <a:tab pos="449263" algn="l"/>
                <a:tab pos="898525" algn="l"/>
                <a:tab pos="1347788" algn="l"/>
                <a:tab pos="1797050" algn="l"/>
                <a:tab pos="2246313" algn="l"/>
                <a:tab pos="2695575" algn="l"/>
              </a:tabLst>
              <a:defRPr/>
            </a:pPr>
            <a:r>
              <a:rPr lang="ru-RU" sz="2200" b="1">
                <a:solidFill>
                  <a:srgbClr val="490B65"/>
                </a:solidFill>
                <a:effectLst>
                  <a:outerShdw blurRad="38100" dist="38100" dir="2700000" algn="tl">
                    <a:srgbClr val="C0C0C0"/>
                  </a:outerShdw>
                </a:effectLst>
              </a:rPr>
              <a:t>Вяжем тёплые вещи</a:t>
            </a:r>
          </a:p>
        </p:txBody>
      </p:sp>
      <p:pic>
        <p:nvPicPr>
          <p:cNvPr id="6149" name="Picture 4"/>
          <p:cNvPicPr>
            <a:picLocks noChangeAspect="1" noChangeArrowheads="1"/>
          </p:cNvPicPr>
          <p:nvPr/>
        </p:nvPicPr>
        <p:blipFill>
          <a:blip r:embed="rId5"/>
          <a:srcRect/>
          <a:stretch>
            <a:fillRect/>
          </a:stretch>
        </p:blipFill>
        <p:spPr bwMode="auto">
          <a:xfrm rot="-420000">
            <a:off x="398881" y="3484679"/>
            <a:ext cx="1632960" cy="3046933"/>
          </a:xfrm>
          <a:prstGeom prst="rect">
            <a:avLst/>
          </a:prstGeom>
          <a:noFill/>
          <a:ln w="9525">
            <a:noFill/>
            <a:round/>
            <a:headEnd/>
            <a:tailEnd/>
          </a:ln>
        </p:spPr>
      </p:pic>
      <p:pic>
        <p:nvPicPr>
          <p:cNvPr id="6150" name="Picture 5"/>
          <p:cNvPicPr>
            <a:picLocks noChangeAspect="1" noChangeArrowheads="1"/>
          </p:cNvPicPr>
          <p:nvPr/>
        </p:nvPicPr>
        <p:blipFill>
          <a:blip r:embed="rId6"/>
          <a:srcRect/>
          <a:stretch>
            <a:fillRect/>
          </a:stretch>
        </p:blipFill>
        <p:spPr bwMode="auto">
          <a:xfrm rot="-420000">
            <a:off x="948960" y="435825"/>
            <a:ext cx="1824480" cy="3046933"/>
          </a:xfrm>
          <a:prstGeom prst="rect">
            <a:avLst/>
          </a:prstGeom>
          <a:noFill/>
          <a:ln w="9525">
            <a:noFill/>
            <a:round/>
            <a:headEnd/>
            <a:tailEnd/>
          </a:ln>
        </p:spPr>
      </p:pic>
      <p:pic>
        <p:nvPicPr>
          <p:cNvPr id="6151" name="Picture 6"/>
          <p:cNvPicPr>
            <a:picLocks noChangeAspect="1" noChangeArrowheads="1"/>
          </p:cNvPicPr>
          <p:nvPr/>
        </p:nvPicPr>
        <p:blipFill>
          <a:blip r:embed="rId7"/>
          <a:srcRect/>
          <a:stretch>
            <a:fillRect/>
          </a:stretch>
        </p:blipFill>
        <p:spPr bwMode="auto">
          <a:xfrm>
            <a:off x="2360160" y="3716990"/>
            <a:ext cx="4572000" cy="2814622"/>
          </a:xfrm>
          <a:prstGeom prst="rect">
            <a:avLst/>
          </a:prstGeom>
          <a:noFill/>
          <a:ln w="9525">
            <a:noFill/>
            <a:round/>
            <a:headEnd/>
            <a:tailEnd/>
          </a:ln>
        </p:spPr>
      </p:pic>
      <p:pic>
        <p:nvPicPr>
          <p:cNvPr id="6152" name="Picture 7"/>
          <p:cNvPicPr>
            <a:picLocks noChangeAspect="1" noChangeArrowheads="1"/>
          </p:cNvPicPr>
          <p:nvPr/>
        </p:nvPicPr>
        <p:blipFill>
          <a:blip r:embed="rId8"/>
          <a:srcRect/>
          <a:stretch>
            <a:fillRect/>
          </a:stretch>
        </p:blipFill>
        <p:spPr bwMode="auto">
          <a:xfrm rot="660000">
            <a:off x="7264801" y="3716991"/>
            <a:ext cx="1700640" cy="2829981"/>
          </a:xfrm>
          <a:prstGeom prst="rect">
            <a:avLst/>
          </a:prstGeom>
          <a:noFill/>
          <a:ln w="9525">
            <a:noFill/>
            <a:round/>
            <a:headEnd/>
            <a:tailEnd/>
          </a:ln>
        </p:spPr>
      </p:pic>
      <p:pic>
        <p:nvPicPr>
          <p:cNvPr id="6153" name="Picture 8"/>
          <p:cNvPicPr>
            <a:picLocks noChangeAspect="1" noChangeArrowheads="1"/>
          </p:cNvPicPr>
          <p:nvPr/>
        </p:nvPicPr>
        <p:blipFill>
          <a:blip r:embed="rId9"/>
          <a:srcRect l="66069" t="39592" b="11606"/>
          <a:stretch>
            <a:fillRect/>
          </a:stretch>
        </p:blipFill>
        <p:spPr bwMode="auto">
          <a:xfrm>
            <a:off x="6204961" y="1080923"/>
            <a:ext cx="2714400" cy="2403756"/>
          </a:xfrm>
          <a:prstGeom prst="rect">
            <a:avLst/>
          </a:prstGeom>
          <a:noFill/>
          <a:ln w="9525">
            <a:noFill/>
            <a:round/>
            <a:headEnd/>
            <a:tailEnd/>
          </a:ln>
        </p:spPr>
      </p:pic>
    </p:spTree>
  </p:cSld>
  <p:clrMapOvr>
    <a:masterClrMapping/>
  </p:clrMapOvr>
  <p:transition spd="slow" advTm="3000"/>
  <p:timing>
    <p:tnLst>
      <p:par>
        <p:cTn id="1" dur="indefinite" restart="never" nodeType="tmRoot">
          <p:childTnLst>
            <p:seq concurrent="1" nextAc="seek">
              <p:cTn id="2" dur="0" nodeType="mainSeq"/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5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170" name="Picture 1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4572000" y="4788313"/>
            <a:ext cx="1468800" cy="1958331"/>
          </a:xfrm>
          <a:prstGeom prst="rect">
            <a:avLst/>
          </a:prstGeom>
          <a:noFill/>
          <a:ln w="9525">
            <a:noFill/>
            <a:round/>
            <a:headEnd/>
            <a:tailEnd/>
          </a:ln>
        </p:spPr>
      </p:pic>
      <p:pic>
        <p:nvPicPr>
          <p:cNvPr id="7171" name="Picture 2"/>
          <p:cNvPicPr>
            <a:picLocks noChangeAspect="1" noChangeArrowheads="1"/>
          </p:cNvPicPr>
          <p:nvPr/>
        </p:nvPicPr>
        <p:blipFill>
          <a:blip r:embed="rId4"/>
          <a:srcRect/>
          <a:stretch>
            <a:fillRect/>
          </a:stretch>
        </p:blipFill>
        <p:spPr bwMode="auto">
          <a:xfrm>
            <a:off x="-116640" y="0"/>
            <a:ext cx="9260640" cy="6875280"/>
          </a:xfrm>
          <a:prstGeom prst="rect">
            <a:avLst/>
          </a:prstGeom>
          <a:noFill/>
          <a:ln w="9525">
            <a:noFill/>
            <a:round/>
            <a:headEnd/>
            <a:tailEnd/>
          </a:ln>
        </p:spPr>
      </p:pic>
      <p:pic>
        <p:nvPicPr>
          <p:cNvPr id="7172" name="Picture 3"/>
          <p:cNvPicPr>
            <a:picLocks noChangeAspect="1" noChangeArrowheads="1"/>
          </p:cNvPicPr>
          <p:nvPr/>
        </p:nvPicPr>
        <p:blipFill>
          <a:blip r:embed="rId5"/>
          <a:srcRect/>
          <a:stretch>
            <a:fillRect/>
          </a:stretch>
        </p:blipFill>
        <p:spPr bwMode="auto">
          <a:xfrm>
            <a:off x="6857281" y="2829981"/>
            <a:ext cx="1686240" cy="3782268"/>
          </a:xfrm>
          <a:prstGeom prst="rect">
            <a:avLst/>
          </a:prstGeom>
          <a:noFill/>
          <a:ln w="9525">
            <a:noFill/>
            <a:round/>
            <a:headEnd/>
            <a:tailEnd/>
          </a:ln>
        </p:spPr>
      </p:pic>
      <p:sp>
        <p:nvSpPr>
          <p:cNvPr id="8196" name="Text Box 4"/>
          <p:cNvSpPr txBox="1">
            <a:spLocks noChangeArrowheads="1"/>
          </p:cNvSpPr>
          <p:nvPr/>
        </p:nvSpPr>
        <p:spPr bwMode="auto">
          <a:xfrm>
            <a:off x="2612161" y="652778"/>
            <a:ext cx="3932640" cy="1073243"/>
          </a:xfrm>
          <a:prstGeom prst="rect">
            <a:avLst/>
          </a:prstGeom>
          <a:noFill/>
          <a:ln w="9525" cap="flat">
            <a:noFill/>
            <a:round/>
            <a:headEnd/>
            <a:tailEnd/>
          </a:ln>
          <a:effectLst/>
        </p:spPr>
        <p:txBody>
          <a:bodyPr wrap="none" lIns="90000" tIns="64558" rIns="90000" bIns="45000"/>
          <a:lstStyle/>
          <a:p>
            <a:pPr>
              <a:tabLst>
                <a:tab pos="449263" algn="l"/>
                <a:tab pos="898525" algn="l"/>
                <a:tab pos="1347788" algn="l"/>
                <a:tab pos="1797050" algn="l"/>
                <a:tab pos="2246313" algn="l"/>
                <a:tab pos="2695575" algn="l"/>
                <a:tab pos="3144838" algn="l"/>
                <a:tab pos="3594100" algn="l"/>
                <a:tab pos="4043363" algn="l"/>
              </a:tabLst>
              <a:defRPr/>
            </a:pPr>
            <a:r>
              <a:rPr lang="ru-RU" sz="2200" b="1">
                <a:solidFill>
                  <a:srgbClr val="490B65"/>
                </a:solidFill>
                <a:effectLst>
                  <a:outerShdw blurRad="38100" dist="38100" dir="2700000" algn="tl">
                    <a:srgbClr val="C0C0C0"/>
                  </a:outerShdw>
                </a:effectLst>
              </a:rPr>
              <a:t>Шьём толстовки, балаклавы, </a:t>
            </a:r>
          </a:p>
          <a:p>
            <a:pPr>
              <a:tabLst>
                <a:tab pos="449263" algn="l"/>
                <a:tab pos="898525" algn="l"/>
                <a:tab pos="1347788" algn="l"/>
                <a:tab pos="1797050" algn="l"/>
                <a:tab pos="2246313" algn="l"/>
                <a:tab pos="2695575" algn="l"/>
                <a:tab pos="3144838" algn="l"/>
                <a:tab pos="3594100" algn="l"/>
                <a:tab pos="4043363" algn="l"/>
              </a:tabLst>
              <a:defRPr/>
            </a:pPr>
            <a:r>
              <a:rPr lang="ru-RU" sz="2200" b="1">
                <a:solidFill>
                  <a:srgbClr val="490B65"/>
                </a:solidFill>
                <a:effectLst>
                  <a:outerShdw blurRad="38100" dist="38100" dir="2700000" algn="tl">
                    <a:srgbClr val="C0C0C0"/>
                  </a:outerShdw>
                </a:effectLst>
              </a:rPr>
              <a:t>аптечки, наколенники</a:t>
            </a:r>
          </a:p>
        </p:txBody>
      </p:sp>
      <p:pic>
        <p:nvPicPr>
          <p:cNvPr id="7174" name="Picture 5"/>
          <p:cNvPicPr>
            <a:picLocks noChangeAspect="1" noChangeArrowheads="1"/>
          </p:cNvPicPr>
          <p:nvPr/>
        </p:nvPicPr>
        <p:blipFill>
          <a:blip r:embed="rId6"/>
          <a:srcRect/>
          <a:stretch>
            <a:fillRect/>
          </a:stretch>
        </p:blipFill>
        <p:spPr bwMode="auto">
          <a:xfrm>
            <a:off x="603360" y="652777"/>
            <a:ext cx="2008800" cy="3795708"/>
          </a:xfrm>
          <a:prstGeom prst="rect">
            <a:avLst/>
          </a:prstGeom>
          <a:noFill/>
          <a:ln w="9525">
            <a:noFill/>
            <a:round/>
            <a:headEnd/>
            <a:tailEnd/>
          </a:ln>
        </p:spPr>
      </p:pic>
      <p:pic>
        <p:nvPicPr>
          <p:cNvPr id="7175" name="Picture 6"/>
          <p:cNvPicPr>
            <a:picLocks noChangeAspect="1" noChangeArrowheads="1"/>
          </p:cNvPicPr>
          <p:nvPr/>
        </p:nvPicPr>
        <p:blipFill>
          <a:blip r:embed="rId7"/>
          <a:srcRect b="18091"/>
          <a:stretch>
            <a:fillRect/>
          </a:stretch>
        </p:blipFill>
        <p:spPr bwMode="auto">
          <a:xfrm>
            <a:off x="491040" y="4559841"/>
            <a:ext cx="3264480" cy="1971770"/>
          </a:xfrm>
          <a:prstGeom prst="rect">
            <a:avLst/>
          </a:prstGeom>
          <a:noFill/>
          <a:ln w="9525">
            <a:noFill/>
            <a:round/>
            <a:headEnd/>
            <a:tailEnd/>
          </a:ln>
        </p:spPr>
      </p:pic>
      <p:pic>
        <p:nvPicPr>
          <p:cNvPr id="7176" name="Picture 7"/>
          <p:cNvPicPr>
            <a:picLocks noChangeAspect="1" noChangeArrowheads="1"/>
          </p:cNvPicPr>
          <p:nvPr/>
        </p:nvPicPr>
        <p:blipFill>
          <a:blip r:embed="rId8"/>
          <a:srcRect t="11366" b="9335"/>
          <a:stretch>
            <a:fillRect/>
          </a:stretch>
        </p:blipFill>
        <p:spPr bwMode="auto">
          <a:xfrm>
            <a:off x="3117600" y="1524427"/>
            <a:ext cx="1617120" cy="3699711"/>
          </a:xfrm>
          <a:prstGeom prst="rect">
            <a:avLst/>
          </a:prstGeom>
          <a:noFill/>
          <a:ln w="9525">
            <a:noFill/>
            <a:round/>
            <a:headEnd/>
            <a:tailEnd/>
          </a:ln>
        </p:spPr>
      </p:pic>
      <p:pic>
        <p:nvPicPr>
          <p:cNvPr id="7177" name="Picture 8"/>
          <p:cNvPicPr>
            <a:picLocks noChangeAspect="1" noChangeArrowheads="1"/>
          </p:cNvPicPr>
          <p:nvPr/>
        </p:nvPicPr>
        <p:blipFill>
          <a:blip r:embed="rId9"/>
          <a:srcRect/>
          <a:stretch>
            <a:fillRect/>
          </a:stretch>
        </p:blipFill>
        <p:spPr bwMode="auto">
          <a:xfrm>
            <a:off x="4898880" y="2394158"/>
            <a:ext cx="1608480" cy="4118255"/>
          </a:xfrm>
          <a:prstGeom prst="rect">
            <a:avLst/>
          </a:prstGeom>
          <a:noFill/>
          <a:ln w="9525">
            <a:noFill/>
            <a:round/>
            <a:headEnd/>
            <a:tailEnd/>
          </a:ln>
        </p:spPr>
      </p:pic>
      <p:pic>
        <p:nvPicPr>
          <p:cNvPr id="7178" name="Picture 9"/>
          <p:cNvPicPr>
            <a:picLocks noChangeAspect="1" noChangeArrowheads="1"/>
          </p:cNvPicPr>
          <p:nvPr/>
        </p:nvPicPr>
        <p:blipFill>
          <a:blip r:embed="rId10"/>
          <a:srcRect l="14116" r="9549" b="10483"/>
          <a:stretch>
            <a:fillRect/>
          </a:stretch>
        </p:blipFill>
        <p:spPr bwMode="auto">
          <a:xfrm>
            <a:off x="6855840" y="312950"/>
            <a:ext cx="1958400" cy="2284720"/>
          </a:xfrm>
          <a:prstGeom prst="rect">
            <a:avLst/>
          </a:prstGeom>
          <a:noFill/>
          <a:ln w="9525">
            <a:noFill/>
            <a:round/>
            <a:headEnd/>
            <a:tailEnd/>
          </a:ln>
        </p:spPr>
      </p:pic>
    </p:spTree>
  </p:cSld>
  <p:clrMapOvr>
    <a:masterClrMapping/>
  </p:clrMapOvr>
  <p:transition spd="slow" advTm="3000"/>
  <p:timing>
    <p:tnLst>
      <p:par>
        <p:cTn id="1" dur="indefinite" restart="never" nodeType="tmRoot">
          <p:childTnLst>
            <p:seq concurrent="1" nextAc="seek">
              <p:cTn id="2" dur="0" nodeType="mainSeq"/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5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194" name="Picture 1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0" y="0"/>
            <a:ext cx="9144000" cy="6856081"/>
          </a:xfrm>
          <a:prstGeom prst="rect">
            <a:avLst/>
          </a:prstGeom>
          <a:noFill/>
          <a:ln w="9525">
            <a:noFill/>
            <a:round/>
            <a:headEnd/>
            <a:tailEnd/>
          </a:ln>
        </p:spPr>
      </p:pic>
      <p:pic>
        <p:nvPicPr>
          <p:cNvPr id="8195" name="Picture 2"/>
          <p:cNvPicPr>
            <a:picLocks noChangeAspect="1" noChangeArrowheads="1"/>
          </p:cNvPicPr>
          <p:nvPr/>
        </p:nvPicPr>
        <p:blipFill>
          <a:blip r:embed="rId4"/>
          <a:srcRect l="2733" t="21201" r="3847"/>
          <a:stretch>
            <a:fillRect/>
          </a:stretch>
        </p:blipFill>
        <p:spPr bwMode="auto">
          <a:xfrm rot="-60000">
            <a:off x="5378401" y="3542277"/>
            <a:ext cx="3267360" cy="2755103"/>
          </a:xfrm>
          <a:prstGeom prst="rect">
            <a:avLst/>
          </a:prstGeom>
          <a:noFill/>
          <a:ln w="36000">
            <a:solidFill>
              <a:srgbClr val="F0F910"/>
            </a:solidFill>
            <a:round/>
            <a:headEnd/>
            <a:tailEnd/>
          </a:ln>
        </p:spPr>
      </p:pic>
      <p:pic>
        <p:nvPicPr>
          <p:cNvPr id="8196" name="Picture 3"/>
          <p:cNvPicPr>
            <a:picLocks noChangeAspect="1" noChangeArrowheads="1"/>
          </p:cNvPicPr>
          <p:nvPr/>
        </p:nvPicPr>
        <p:blipFill>
          <a:blip r:embed="rId5"/>
          <a:srcRect b="21434"/>
          <a:stretch>
            <a:fillRect/>
          </a:stretch>
        </p:blipFill>
        <p:spPr bwMode="auto">
          <a:xfrm>
            <a:off x="4898880" y="1088602"/>
            <a:ext cx="3044160" cy="2611109"/>
          </a:xfrm>
          <a:prstGeom prst="rect">
            <a:avLst/>
          </a:prstGeom>
          <a:noFill/>
          <a:ln w="36000">
            <a:solidFill>
              <a:srgbClr val="F0F910"/>
            </a:solidFill>
            <a:round/>
            <a:headEnd/>
            <a:tailEnd/>
          </a:ln>
        </p:spPr>
      </p:pic>
      <p:sp>
        <p:nvSpPr>
          <p:cNvPr id="9220" name="Text Box 4"/>
          <p:cNvSpPr txBox="1">
            <a:spLocks noChangeArrowheads="1"/>
          </p:cNvSpPr>
          <p:nvPr/>
        </p:nvSpPr>
        <p:spPr bwMode="auto">
          <a:xfrm>
            <a:off x="3345121" y="435825"/>
            <a:ext cx="2370240" cy="652777"/>
          </a:xfrm>
          <a:prstGeom prst="rect">
            <a:avLst/>
          </a:prstGeom>
          <a:noFill/>
          <a:ln w="9525" cap="flat">
            <a:noFill/>
            <a:round/>
            <a:headEnd/>
            <a:tailEnd/>
          </a:ln>
          <a:effectLst/>
        </p:spPr>
        <p:txBody>
          <a:bodyPr wrap="none" lIns="90000" tIns="64558" rIns="90000" bIns="45000"/>
          <a:lstStyle/>
          <a:p>
            <a:pPr>
              <a:tabLst>
                <a:tab pos="449263" algn="l"/>
                <a:tab pos="898525" algn="l"/>
                <a:tab pos="1347788" algn="l"/>
                <a:tab pos="1797050" algn="l"/>
                <a:tab pos="2246313" algn="l"/>
              </a:tabLst>
              <a:defRPr/>
            </a:pPr>
            <a:r>
              <a:rPr lang="ru-RU" sz="2200" b="1">
                <a:solidFill>
                  <a:srgbClr val="490B65"/>
                </a:solidFill>
                <a:effectLst>
                  <a:outerShdw blurRad="38100" dist="38100" dir="2700000" algn="tl">
                    <a:srgbClr val="C0C0C0"/>
                  </a:outerShdw>
                </a:effectLst>
              </a:rPr>
              <a:t>Наши помощники</a:t>
            </a:r>
          </a:p>
        </p:txBody>
      </p:sp>
      <p:pic>
        <p:nvPicPr>
          <p:cNvPr id="8198" name="Picture 5"/>
          <p:cNvPicPr>
            <a:picLocks noChangeAspect="1" noChangeArrowheads="1"/>
          </p:cNvPicPr>
          <p:nvPr/>
        </p:nvPicPr>
        <p:blipFill>
          <a:blip r:embed="rId6"/>
          <a:srcRect/>
          <a:stretch>
            <a:fillRect/>
          </a:stretch>
        </p:blipFill>
        <p:spPr bwMode="auto">
          <a:xfrm>
            <a:off x="1306081" y="1088602"/>
            <a:ext cx="3048480" cy="3046933"/>
          </a:xfrm>
          <a:prstGeom prst="rect">
            <a:avLst/>
          </a:prstGeom>
          <a:noFill/>
          <a:ln w="36000">
            <a:solidFill>
              <a:srgbClr val="F0F910"/>
            </a:solidFill>
            <a:round/>
            <a:headEnd/>
            <a:tailEnd/>
          </a:ln>
        </p:spPr>
      </p:pic>
      <p:pic>
        <p:nvPicPr>
          <p:cNvPr id="8199" name="Picture 6"/>
          <p:cNvPicPr>
            <a:picLocks noChangeAspect="1" noChangeArrowheads="1"/>
          </p:cNvPicPr>
          <p:nvPr/>
        </p:nvPicPr>
        <p:blipFill>
          <a:blip r:embed="rId7"/>
          <a:srcRect l="3760" t="38281" r="7657" b="4570"/>
          <a:stretch>
            <a:fillRect/>
          </a:stretch>
        </p:blipFill>
        <p:spPr bwMode="auto">
          <a:xfrm>
            <a:off x="2285280" y="3482758"/>
            <a:ext cx="2540160" cy="2912539"/>
          </a:xfrm>
          <a:prstGeom prst="rect">
            <a:avLst/>
          </a:prstGeom>
          <a:noFill/>
          <a:ln w="36000">
            <a:solidFill>
              <a:srgbClr val="F0F910"/>
            </a:solidFill>
            <a:round/>
            <a:headEnd/>
            <a:tailEnd/>
          </a:ln>
        </p:spPr>
      </p:pic>
    </p:spTree>
  </p:cSld>
  <p:clrMapOvr>
    <a:masterClrMapping/>
  </p:clrMapOvr>
  <p:transition spd="slow" advTm="3000"/>
  <p:timing>
    <p:tnLst>
      <p:par>
        <p:cTn id="1" dur="indefinite" restart="never" nodeType="tmRoot">
          <p:childTnLst>
            <p:seq concurrent="1" nextAc="seek">
              <p:cTn id="2" dur="0" nodeType="mainSeq"/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5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9218" name="Picture 1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0" y="1"/>
            <a:ext cx="9273600" cy="6884879"/>
          </a:xfrm>
          <a:prstGeom prst="rect">
            <a:avLst/>
          </a:prstGeom>
          <a:noFill/>
          <a:ln w="9525">
            <a:noFill/>
            <a:round/>
            <a:headEnd/>
            <a:tailEnd/>
          </a:ln>
        </p:spPr>
      </p:pic>
      <p:sp>
        <p:nvSpPr>
          <p:cNvPr id="10242" name="Text Box 2"/>
          <p:cNvSpPr txBox="1">
            <a:spLocks noChangeArrowheads="1"/>
          </p:cNvSpPr>
          <p:nvPr/>
        </p:nvSpPr>
        <p:spPr bwMode="auto">
          <a:xfrm>
            <a:off x="1468800" y="600940"/>
            <a:ext cx="6112800" cy="487663"/>
          </a:xfrm>
          <a:prstGeom prst="rect">
            <a:avLst/>
          </a:prstGeom>
          <a:noFill/>
          <a:ln w="9525" cap="flat">
            <a:noFill/>
            <a:round/>
            <a:headEnd/>
            <a:tailEnd/>
          </a:ln>
          <a:effectLst/>
        </p:spPr>
        <p:txBody>
          <a:bodyPr wrap="none" lIns="90000" tIns="64558" rIns="90000" bIns="45000"/>
          <a:lstStyle/>
          <a:p>
            <a:pPr>
              <a:tabLst>
                <a:tab pos="449263" algn="l"/>
                <a:tab pos="898525" algn="l"/>
                <a:tab pos="1347788" algn="l"/>
                <a:tab pos="1797050" algn="l"/>
                <a:tab pos="2246313" algn="l"/>
                <a:tab pos="2695575" algn="l"/>
                <a:tab pos="3144838" algn="l"/>
                <a:tab pos="3594100" algn="l"/>
                <a:tab pos="4043363" algn="l"/>
                <a:tab pos="4492625" algn="l"/>
                <a:tab pos="4941888" algn="l"/>
                <a:tab pos="5391150" algn="l"/>
                <a:tab pos="5840413" algn="l"/>
                <a:tab pos="6289675" algn="l"/>
                <a:tab pos="6738938" algn="l"/>
              </a:tabLst>
              <a:defRPr/>
            </a:pPr>
            <a:r>
              <a:rPr lang="ru-RU" sz="2200" b="1">
                <a:solidFill>
                  <a:srgbClr val="490B65"/>
                </a:solidFill>
                <a:effectLst>
                  <a:outerShdw blurRad="38100" dist="38100" dir="2700000" algn="tl">
                    <a:srgbClr val="C0C0C0"/>
                  </a:outerShdw>
                </a:effectLst>
              </a:rPr>
              <a:t>Трудовые будни швейной-рукодельной артели</a:t>
            </a:r>
          </a:p>
        </p:txBody>
      </p:sp>
      <p:pic>
        <p:nvPicPr>
          <p:cNvPr id="9220" name="Picture 3"/>
          <p:cNvPicPr>
            <a:picLocks noChangeAspect="1" noChangeArrowheads="1"/>
          </p:cNvPicPr>
          <p:nvPr/>
        </p:nvPicPr>
        <p:blipFill>
          <a:blip r:embed="rId4"/>
          <a:srcRect l="10806"/>
          <a:stretch>
            <a:fillRect/>
          </a:stretch>
        </p:blipFill>
        <p:spPr bwMode="auto">
          <a:xfrm>
            <a:off x="653761" y="1524427"/>
            <a:ext cx="4151520" cy="4135535"/>
          </a:xfrm>
          <a:prstGeom prst="rect">
            <a:avLst/>
          </a:prstGeom>
          <a:noFill/>
          <a:ln w="36000">
            <a:solidFill>
              <a:srgbClr val="F0F910"/>
            </a:solidFill>
            <a:round/>
            <a:headEnd/>
            <a:tailEnd/>
          </a:ln>
        </p:spPr>
      </p:pic>
      <p:pic>
        <p:nvPicPr>
          <p:cNvPr id="9221" name="Picture 4"/>
          <p:cNvPicPr>
            <a:picLocks noChangeAspect="1" noChangeArrowheads="1"/>
          </p:cNvPicPr>
          <p:nvPr/>
        </p:nvPicPr>
        <p:blipFill>
          <a:blip r:embed="rId5"/>
          <a:srcRect l="2267" r="20778"/>
          <a:stretch>
            <a:fillRect/>
          </a:stretch>
        </p:blipFill>
        <p:spPr bwMode="auto">
          <a:xfrm>
            <a:off x="5070240" y="2829981"/>
            <a:ext cx="3909600" cy="3809147"/>
          </a:xfrm>
          <a:prstGeom prst="rect">
            <a:avLst/>
          </a:prstGeom>
          <a:noFill/>
          <a:ln w="36000">
            <a:solidFill>
              <a:srgbClr val="F0F910"/>
            </a:solidFill>
            <a:round/>
            <a:headEnd/>
            <a:tailEnd/>
          </a:ln>
        </p:spPr>
      </p:pic>
    </p:spTree>
  </p:cSld>
  <p:clrMapOvr>
    <a:masterClrMapping/>
  </p:clrMapOvr>
  <p:transition spd="slow" advTm="3000"/>
  <p:timing>
    <p:tnLst>
      <p:par>
        <p:cTn id="1" dur="indefinite" restart="never" nodeType="tmRoot">
          <p:childTnLst>
            <p:seq concurrent="1" nextAc="seek">
              <p:cTn id="2" dur="0" nodeType="mainSeq"/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5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42" name="Picture 1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0" y="1"/>
            <a:ext cx="9273600" cy="6884879"/>
          </a:xfrm>
          <a:prstGeom prst="rect">
            <a:avLst/>
          </a:prstGeom>
          <a:noFill/>
          <a:ln w="9525">
            <a:noFill/>
            <a:round/>
            <a:headEnd/>
            <a:tailEnd/>
          </a:ln>
        </p:spPr>
      </p:pic>
      <p:sp>
        <p:nvSpPr>
          <p:cNvPr id="11266" name="Text Box 2"/>
          <p:cNvSpPr txBox="1">
            <a:spLocks noChangeArrowheads="1"/>
          </p:cNvSpPr>
          <p:nvPr/>
        </p:nvSpPr>
        <p:spPr bwMode="auto">
          <a:xfrm>
            <a:off x="1581120" y="652778"/>
            <a:ext cx="6112800" cy="487663"/>
          </a:xfrm>
          <a:prstGeom prst="rect">
            <a:avLst/>
          </a:prstGeom>
          <a:noFill/>
          <a:ln w="9525" cap="flat">
            <a:noFill/>
            <a:round/>
            <a:headEnd/>
            <a:tailEnd/>
          </a:ln>
          <a:effectLst/>
        </p:spPr>
        <p:txBody>
          <a:bodyPr wrap="none" lIns="90000" tIns="64558" rIns="90000" bIns="45000"/>
          <a:lstStyle/>
          <a:p>
            <a:pPr>
              <a:tabLst>
                <a:tab pos="449263" algn="l"/>
                <a:tab pos="898525" algn="l"/>
                <a:tab pos="1347788" algn="l"/>
                <a:tab pos="1797050" algn="l"/>
                <a:tab pos="2246313" algn="l"/>
                <a:tab pos="2695575" algn="l"/>
                <a:tab pos="3144838" algn="l"/>
                <a:tab pos="3594100" algn="l"/>
                <a:tab pos="4043363" algn="l"/>
                <a:tab pos="4492625" algn="l"/>
                <a:tab pos="4941888" algn="l"/>
                <a:tab pos="5391150" algn="l"/>
                <a:tab pos="5840413" algn="l"/>
                <a:tab pos="6289675" algn="l"/>
                <a:tab pos="6738938" algn="l"/>
              </a:tabLst>
              <a:defRPr/>
            </a:pPr>
            <a:r>
              <a:rPr lang="ru-RU" sz="2200" b="1">
                <a:solidFill>
                  <a:srgbClr val="490B65"/>
                </a:solidFill>
                <a:effectLst>
                  <a:outerShdw blurRad="38100" dist="38100" dir="2700000" algn="tl">
                    <a:srgbClr val="C0C0C0"/>
                  </a:outerShdw>
                </a:effectLst>
              </a:rPr>
              <a:t>Трудовые будни швейной-рукодельной артели</a:t>
            </a:r>
          </a:p>
        </p:txBody>
      </p:sp>
      <p:pic>
        <p:nvPicPr>
          <p:cNvPr id="10244" name="Picture 3"/>
          <p:cNvPicPr>
            <a:picLocks noChangeAspect="1" noChangeArrowheads="1"/>
          </p:cNvPicPr>
          <p:nvPr/>
        </p:nvPicPr>
        <p:blipFill>
          <a:blip r:embed="rId4"/>
          <a:srcRect l="21791"/>
          <a:stretch>
            <a:fillRect/>
          </a:stretch>
        </p:blipFill>
        <p:spPr bwMode="auto">
          <a:xfrm>
            <a:off x="701281" y="1524427"/>
            <a:ext cx="2564640" cy="3918583"/>
          </a:xfrm>
          <a:prstGeom prst="rect">
            <a:avLst/>
          </a:prstGeom>
          <a:noFill/>
          <a:ln w="36000">
            <a:solidFill>
              <a:srgbClr val="F0F910"/>
            </a:solidFill>
            <a:round/>
            <a:headEnd/>
            <a:tailEnd/>
          </a:ln>
        </p:spPr>
      </p:pic>
      <p:pic>
        <p:nvPicPr>
          <p:cNvPr id="10245" name="Picture 4"/>
          <p:cNvPicPr>
            <a:picLocks noChangeAspect="1" noChangeArrowheads="1"/>
          </p:cNvPicPr>
          <p:nvPr/>
        </p:nvPicPr>
        <p:blipFill>
          <a:blip r:embed="rId5"/>
          <a:srcRect t="18288" b="25368"/>
          <a:stretch>
            <a:fillRect/>
          </a:stretch>
        </p:blipFill>
        <p:spPr bwMode="auto">
          <a:xfrm>
            <a:off x="3591360" y="2812702"/>
            <a:ext cx="2617920" cy="3500037"/>
          </a:xfrm>
          <a:prstGeom prst="rect">
            <a:avLst/>
          </a:prstGeom>
          <a:noFill/>
          <a:ln w="36000">
            <a:solidFill>
              <a:srgbClr val="F0F910"/>
            </a:solidFill>
            <a:round/>
            <a:headEnd/>
            <a:tailEnd/>
          </a:ln>
        </p:spPr>
      </p:pic>
      <p:pic>
        <p:nvPicPr>
          <p:cNvPr id="10246" name="Picture 5"/>
          <p:cNvPicPr>
            <a:picLocks noChangeAspect="1" noChangeArrowheads="1"/>
          </p:cNvPicPr>
          <p:nvPr/>
        </p:nvPicPr>
        <p:blipFill>
          <a:blip r:embed="rId6"/>
          <a:srcRect b="36650"/>
          <a:stretch>
            <a:fillRect/>
          </a:stretch>
        </p:blipFill>
        <p:spPr bwMode="auto">
          <a:xfrm>
            <a:off x="6530400" y="1741380"/>
            <a:ext cx="2360160" cy="4316009"/>
          </a:xfrm>
          <a:prstGeom prst="rect">
            <a:avLst/>
          </a:prstGeom>
          <a:noFill/>
          <a:ln w="36000">
            <a:solidFill>
              <a:srgbClr val="F0F910"/>
            </a:solidFill>
            <a:round/>
            <a:headEnd/>
            <a:tailEnd/>
          </a:ln>
        </p:spPr>
      </p:pic>
    </p:spTree>
  </p:cSld>
  <p:clrMapOvr>
    <a:masterClrMapping/>
  </p:clrMapOvr>
  <p:transition spd="slow" advTm="3000"/>
  <p:timing>
    <p:tnLst>
      <p:par>
        <p:cTn id="1" dur="indefinite" restart="never" nodeType="tmRoot">
          <p:childTnLst>
            <p:seq concurrent="1" nextAc="seek">
              <p:cTn id="2" dur="0" nodeType="mainSeq"/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5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1266" name="Picture 1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1" y="0"/>
            <a:ext cx="9139680" cy="6858000"/>
          </a:xfrm>
          <a:prstGeom prst="rect">
            <a:avLst/>
          </a:prstGeom>
          <a:noFill/>
          <a:ln w="9525">
            <a:noFill/>
            <a:round/>
            <a:headEnd/>
            <a:tailEnd/>
          </a:ln>
        </p:spPr>
      </p:pic>
      <p:sp>
        <p:nvSpPr>
          <p:cNvPr id="12290" name="Text Box 2"/>
          <p:cNvSpPr txBox="1">
            <a:spLocks noChangeArrowheads="1"/>
          </p:cNvSpPr>
          <p:nvPr/>
        </p:nvSpPr>
        <p:spPr bwMode="auto">
          <a:xfrm>
            <a:off x="1560960" y="600940"/>
            <a:ext cx="6112800" cy="487663"/>
          </a:xfrm>
          <a:prstGeom prst="rect">
            <a:avLst/>
          </a:prstGeom>
          <a:noFill/>
          <a:ln w="9525" cap="flat">
            <a:noFill/>
            <a:round/>
            <a:headEnd/>
            <a:tailEnd/>
          </a:ln>
          <a:effectLst/>
        </p:spPr>
        <p:txBody>
          <a:bodyPr wrap="none" lIns="90000" tIns="64558" rIns="90000" bIns="45000"/>
          <a:lstStyle/>
          <a:p>
            <a:pPr>
              <a:tabLst>
                <a:tab pos="449263" algn="l"/>
                <a:tab pos="898525" algn="l"/>
                <a:tab pos="1347788" algn="l"/>
                <a:tab pos="1797050" algn="l"/>
                <a:tab pos="2246313" algn="l"/>
                <a:tab pos="2695575" algn="l"/>
                <a:tab pos="3144838" algn="l"/>
                <a:tab pos="3594100" algn="l"/>
                <a:tab pos="4043363" algn="l"/>
                <a:tab pos="4492625" algn="l"/>
                <a:tab pos="4941888" algn="l"/>
                <a:tab pos="5391150" algn="l"/>
                <a:tab pos="5840413" algn="l"/>
                <a:tab pos="6289675" algn="l"/>
                <a:tab pos="6738938" algn="l"/>
              </a:tabLst>
              <a:defRPr/>
            </a:pPr>
            <a:r>
              <a:rPr lang="ru-RU" sz="2200" b="1">
                <a:solidFill>
                  <a:srgbClr val="490B65"/>
                </a:solidFill>
                <a:effectLst>
                  <a:outerShdw blurRad="38100" dist="38100" dir="2700000" algn="tl">
                    <a:srgbClr val="C0C0C0"/>
                  </a:outerShdw>
                </a:effectLst>
              </a:rPr>
              <a:t>Трудовые будни швейной-рукодельной артели</a:t>
            </a:r>
          </a:p>
        </p:txBody>
      </p:sp>
      <p:pic>
        <p:nvPicPr>
          <p:cNvPr id="11268" name="Picture 3"/>
          <p:cNvPicPr>
            <a:picLocks noChangeAspect="1" noChangeArrowheads="1"/>
          </p:cNvPicPr>
          <p:nvPr/>
        </p:nvPicPr>
        <p:blipFill>
          <a:blip r:embed="rId4"/>
          <a:srcRect/>
          <a:stretch>
            <a:fillRect/>
          </a:stretch>
        </p:blipFill>
        <p:spPr bwMode="auto">
          <a:xfrm>
            <a:off x="326880" y="1221078"/>
            <a:ext cx="4734720" cy="2914458"/>
          </a:xfrm>
          <a:prstGeom prst="rect">
            <a:avLst/>
          </a:prstGeom>
          <a:noFill/>
          <a:ln w="36000">
            <a:solidFill>
              <a:srgbClr val="F0F910"/>
            </a:solidFill>
            <a:round/>
            <a:headEnd/>
            <a:tailEnd/>
          </a:ln>
        </p:spPr>
      </p:pic>
      <p:pic>
        <p:nvPicPr>
          <p:cNvPr id="11269" name="Picture 4"/>
          <p:cNvPicPr>
            <a:picLocks noChangeAspect="1" noChangeArrowheads="1"/>
          </p:cNvPicPr>
          <p:nvPr/>
        </p:nvPicPr>
        <p:blipFill>
          <a:blip r:embed="rId5"/>
          <a:srcRect/>
          <a:stretch>
            <a:fillRect/>
          </a:stretch>
        </p:blipFill>
        <p:spPr bwMode="auto">
          <a:xfrm>
            <a:off x="4245120" y="3701630"/>
            <a:ext cx="4517280" cy="2780063"/>
          </a:xfrm>
          <a:prstGeom prst="rect">
            <a:avLst/>
          </a:prstGeom>
          <a:noFill/>
          <a:ln w="36000">
            <a:solidFill>
              <a:srgbClr val="F0F910"/>
            </a:solidFill>
            <a:round/>
            <a:headEnd/>
            <a:tailEnd/>
          </a:ln>
        </p:spPr>
      </p:pic>
    </p:spTree>
  </p:cSld>
  <p:clrMapOvr>
    <a:masterClrMapping/>
  </p:clrMapOvr>
  <p:transition spd="slow" advTm="3000"/>
  <p:timing>
    <p:tnLst>
      <p:par>
        <p:cTn id="1" dur="indefinite" restart="never" nodeType="tmRoot">
          <p:childTnLst>
            <p:seq concurrent="1" nextAc="seek">
              <p:cTn id="2" dur="0" nodeType="mainSeq"/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5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2290" name="Picture 1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 w="9525">
            <a:noFill/>
            <a:round/>
            <a:headEnd/>
            <a:tailEnd/>
          </a:ln>
        </p:spPr>
      </p:pic>
      <p:pic>
        <p:nvPicPr>
          <p:cNvPr id="12291" name="Picture 2"/>
          <p:cNvPicPr>
            <a:picLocks noChangeAspect="1" noChangeArrowheads="1"/>
          </p:cNvPicPr>
          <p:nvPr/>
        </p:nvPicPr>
        <p:blipFill>
          <a:blip r:embed="rId4"/>
          <a:srcRect/>
          <a:stretch>
            <a:fillRect/>
          </a:stretch>
        </p:blipFill>
        <p:spPr bwMode="auto">
          <a:xfrm>
            <a:off x="6599521" y="2300079"/>
            <a:ext cx="2380320" cy="4231532"/>
          </a:xfrm>
          <a:prstGeom prst="rect">
            <a:avLst/>
          </a:prstGeom>
          <a:noFill/>
          <a:ln w="36000">
            <a:solidFill>
              <a:srgbClr val="F0F910"/>
            </a:solidFill>
            <a:round/>
            <a:headEnd/>
            <a:tailEnd/>
          </a:ln>
        </p:spPr>
      </p:pic>
      <p:sp>
        <p:nvSpPr>
          <p:cNvPr id="13315" name="Text Box 3"/>
          <p:cNvSpPr txBox="1">
            <a:spLocks noChangeArrowheads="1"/>
          </p:cNvSpPr>
          <p:nvPr/>
        </p:nvSpPr>
        <p:spPr bwMode="auto">
          <a:xfrm>
            <a:off x="2554560" y="652778"/>
            <a:ext cx="3977280" cy="487663"/>
          </a:xfrm>
          <a:prstGeom prst="rect">
            <a:avLst/>
          </a:prstGeom>
          <a:noFill/>
          <a:ln w="9525" cap="flat">
            <a:noFill/>
            <a:round/>
            <a:headEnd/>
            <a:tailEnd/>
          </a:ln>
          <a:effectLst/>
        </p:spPr>
        <p:txBody>
          <a:bodyPr wrap="none" lIns="90000" tIns="64558" rIns="90000" bIns="45000"/>
          <a:lstStyle/>
          <a:p>
            <a:pPr>
              <a:tabLst>
                <a:tab pos="449263" algn="l"/>
                <a:tab pos="898525" algn="l"/>
                <a:tab pos="1347788" algn="l"/>
                <a:tab pos="1797050" algn="l"/>
                <a:tab pos="2246313" algn="l"/>
                <a:tab pos="2695575" algn="l"/>
                <a:tab pos="3144838" algn="l"/>
                <a:tab pos="3594100" algn="l"/>
                <a:tab pos="4043363" algn="l"/>
              </a:tabLst>
              <a:defRPr/>
            </a:pPr>
            <a:r>
              <a:rPr lang="ru-RU" sz="2200" b="1">
                <a:solidFill>
                  <a:srgbClr val="490B65"/>
                </a:solidFill>
                <a:effectLst>
                  <a:outerShdw blurRad="38100" dist="38100" dir="2700000" algn="tl">
                    <a:srgbClr val="C0C0C0"/>
                  </a:outerShdw>
                </a:effectLst>
              </a:rPr>
              <a:t>Трудовые будни Содружества</a:t>
            </a:r>
          </a:p>
        </p:txBody>
      </p:sp>
      <p:pic>
        <p:nvPicPr>
          <p:cNvPr id="12293" name="Picture 4"/>
          <p:cNvPicPr>
            <a:picLocks noChangeAspect="1" noChangeArrowheads="1"/>
          </p:cNvPicPr>
          <p:nvPr/>
        </p:nvPicPr>
        <p:blipFill>
          <a:blip r:embed="rId5"/>
          <a:srcRect/>
          <a:stretch>
            <a:fillRect/>
          </a:stretch>
        </p:blipFill>
        <p:spPr bwMode="auto">
          <a:xfrm>
            <a:off x="4118400" y="2177204"/>
            <a:ext cx="2249280" cy="4014580"/>
          </a:xfrm>
          <a:prstGeom prst="rect">
            <a:avLst/>
          </a:prstGeom>
          <a:noFill/>
          <a:ln w="36000">
            <a:solidFill>
              <a:srgbClr val="F0F910"/>
            </a:solidFill>
            <a:round/>
            <a:headEnd/>
            <a:tailEnd/>
          </a:ln>
        </p:spPr>
      </p:pic>
      <p:pic>
        <p:nvPicPr>
          <p:cNvPr id="12294" name="Picture 5"/>
          <p:cNvPicPr>
            <a:picLocks noChangeAspect="1" noChangeArrowheads="1"/>
          </p:cNvPicPr>
          <p:nvPr/>
        </p:nvPicPr>
        <p:blipFill>
          <a:blip r:embed="rId6"/>
          <a:srcRect l="20586" r="11757"/>
          <a:stretch>
            <a:fillRect/>
          </a:stretch>
        </p:blipFill>
        <p:spPr bwMode="auto">
          <a:xfrm>
            <a:off x="164160" y="1524427"/>
            <a:ext cx="3755520" cy="3417480"/>
          </a:xfrm>
          <a:prstGeom prst="rect">
            <a:avLst/>
          </a:prstGeom>
          <a:noFill/>
          <a:ln w="36000">
            <a:solidFill>
              <a:srgbClr val="F0F910"/>
            </a:solidFill>
            <a:round/>
            <a:headEnd/>
            <a:tailEnd/>
          </a:ln>
        </p:spPr>
      </p:pic>
    </p:spTree>
  </p:cSld>
  <p:clrMapOvr>
    <a:masterClrMapping/>
  </p:clrMapOvr>
  <p:transition spd="slow" advTm="3000"/>
  <p:timing>
    <p:tnLst>
      <p:par>
        <p:cTn id="1" dur="indefinite" restart="never" nodeType="tmRoot">
          <p:childTnLst>
            <p:seq concurrent="1" nextAc="seek">
              <p:cTn id="2" dur="0" nodeType="mainSeq"/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5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1571625" y="274638"/>
            <a:ext cx="7362825" cy="82550"/>
          </a:xfrm>
        </p:spPr>
        <p:txBody>
          <a:bodyPr>
            <a:normAutofit fontScale="90000"/>
          </a:bodyPr>
          <a:lstStyle/>
          <a:p>
            <a:pPr eaLnBrk="1" fontAlgn="auto" hangingPunct="1">
              <a:spcAft>
                <a:spcPts val="0"/>
              </a:spcAft>
              <a:defRPr/>
            </a:pPr>
            <a:endParaRPr lang="ru-RU" dirty="0">
              <a:solidFill>
                <a:schemeClr val="tx2">
                  <a:satMod val="130000"/>
                </a:schemeClr>
              </a:solidFill>
            </a:endParaRPr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>
          <a:xfrm>
            <a:off x="1071563" y="357188"/>
            <a:ext cx="7862887" cy="5891212"/>
          </a:xfrm>
        </p:spPr>
        <p:txBody>
          <a:bodyPr>
            <a:normAutofit lnSpcReduction="10000"/>
          </a:bodyPr>
          <a:lstStyle/>
          <a:p>
            <a:pPr marL="365760" indent="-283464" algn="ctr" eaLnBrk="1" fontAlgn="auto" hangingPunct="1">
              <a:spcAft>
                <a:spcPts val="0"/>
              </a:spcAft>
              <a:buFont typeface="Wingdings 2"/>
              <a:buNone/>
              <a:defRPr/>
            </a:pPr>
            <a:r>
              <a:rPr lang="ru-RU" sz="4200" b="1" dirty="0" smtClean="0">
                <a:solidFill>
                  <a:schemeClr val="tx2">
                    <a:lumMod val="75000"/>
                  </a:schemeClr>
                </a:solidFill>
                <a:latin typeface="Times New Roman" pitchFamily="18" charset="0"/>
                <a:cs typeface="Times New Roman" pitchFamily="18" charset="0"/>
              </a:rPr>
              <a:t>Религиозные организации (</a:t>
            </a:r>
            <a:r>
              <a:rPr lang="ru-RU" sz="3000" b="1" dirty="0" smtClean="0">
                <a:solidFill>
                  <a:schemeClr val="tx2">
                    <a:lumMod val="75000"/>
                  </a:schemeClr>
                </a:solidFill>
                <a:latin typeface="Times New Roman" pitchFamily="18" charset="0"/>
                <a:cs typeface="Times New Roman" pitchFamily="18" charset="0"/>
              </a:rPr>
              <a:t>Русской православной церкви</a:t>
            </a:r>
            <a:r>
              <a:rPr lang="ru-RU" sz="4200" b="1" dirty="0" smtClean="0">
                <a:solidFill>
                  <a:schemeClr val="tx2">
                    <a:lumMod val="75000"/>
                  </a:schemeClr>
                </a:solidFill>
                <a:latin typeface="Times New Roman" pitchFamily="18" charset="0"/>
                <a:cs typeface="Times New Roman" pitchFamily="18" charset="0"/>
              </a:rPr>
              <a:t>)</a:t>
            </a:r>
          </a:p>
          <a:p>
            <a:pPr marL="365760" indent="-283464" algn="ctr" eaLnBrk="1" fontAlgn="auto" hangingPunct="1">
              <a:spcAft>
                <a:spcPts val="0"/>
              </a:spcAft>
              <a:buFont typeface="Wingdings 2"/>
              <a:buNone/>
              <a:defRPr/>
            </a:pPr>
            <a:endParaRPr lang="ru-RU" sz="1800" b="1" dirty="0" smtClean="0">
              <a:latin typeface="Times New Roman" pitchFamily="18" charset="0"/>
              <a:cs typeface="Times New Roman" pitchFamily="18" charset="0"/>
            </a:endParaRPr>
          </a:p>
          <a:p>
            <a:pPr marL="365760" indent="-283464" eaLnBrk="1" fontAlgn="auto" hangingPunct="1">
              <a:spcAft>
                <a:spcPts val="0"/>
              </a:spcAft>
              <a:buFont typeface="Wingdings" pitchFamily="2" charset="2"/>
              <a:buChar char="Ø"/>
              <a:defRPr/>
            </a:pPr>
            <a:r>
              <a:rPr lang="ru-RU" b="1" dirty="0" smtClean="0">
                <a:latin typeface="Times New Roman" pitchFamily="18" charset="0"/>
                <a:cs typeface="Times New Roman" pitchFamily="18" charset="0"/>
              </a:rPr>
              <a:t>Приход Храма  во имя блаж. </a:t>
            </a:r>
            <a:r>
              <a:rPr lang="ru-RU" b="1" dirty="0" err="1" smtClean="0">
                <a:latin typeface="Times New Roman" pitchFamily="18" charset="0"/>
                <a:cs typeface="Times New Roman" pitchFamily="18" charset="0"/>
              </a:rPr>
              <a:t>Фаддея</a:t>
            </a:r>
            <a:r>
              <a:rPr lang="ru-RU" b="1" dirty="0" smtClean="0">
                <a:latin typeface="Times New Roman" pitchFamily="18" charset="0"/>
                <a:cs typeface="Times New Roman" pitchFamily="18" charset="0"/>
              </a:rPr>
              <a:t> Петрозаводского в п. </a:t>
            </a:r>
            <a:r>
              <a:rPr lang="ru-RU" b="1" dirty="0" err="1" smtClean="0">
                <a:latin typeface="Times New Roman" pitchFamily="18" charset="0"/>
                <a:cs typeface="Times New Roman" pitchFamily="18" charset="0"/>
              </a:rPr>
              <a:t>Верхнеолонецкий</a:t>
            </a:r>
            <a:endParaRPr lang="ru-RU" b="1" dirty="0" smtClean="0">
              <a:latin typeface="Times New Roman" pitchFamily="18" charset="0"/>
              <a:cs typeface="Times New Roman" pitchFamily="18" charset="0"/>
            </a:endParaRPr>
          </a:p>
          <a:p>
            <a:pPr marL="365760" indent="-283464" eaLnBrk="1" fontAlgn="auto" hangingPunct="1">
              <a:spcAft>
                <a:spcPts val="0"/>
              </a:spcAft>
              <a:buFont typeface="Wingdings" pitchFamily="2" charset="2"/>
              <a:buChar char="Ø"/>
              <a:defRPr/>
            </a:pPr>
            <a:r>
              <a:rPr lang="ru-RU" b="1" dirty="0" smtClean="0">
                <a:latin typeface="Times New Roman" pitchFamily="18" charset="0"/>
                <a:cs typeface="Times New Roman" pitchFamily="18" charset="0"/>
              </a:rPr>
              <a:t>Приход Храма  апостолов Петра и Павла д. </a:t>
            </a:r>
            <a:r>
              <a:rPr lang="ru-RU" b="1" dirty="0" err="1" smtClean="0">
                <a:latin typeface="Times New Roman" pitchFamily="18" charset="0"/>
                <a:cs typeface="Times New Roman" pitchFamily="18" charset="0"/>
              </a:rPr>
              <a:t>Коткозеро</a:t>
            </a:r>
            <a:endParaRPr lang="ru-RU" b="1" dirty="0" smtClean="0">
              <a:latin typeface="Times New Roman" pitchFamily="18" charset="0"/>
              <a:cs typeface="Times New Roman" pitchFamily="18" charset="0"/>
            </a:endParaRPr>
          </a:p>
          <a:p>
            <a:pPr marL="365760" indent="-283464" eaLnBrk="1" fontAlgn="auto" hangingPunct="1">
              <a:spcAft>
                <a:spcPts val="0"/>
              </a:spcAft>
              <a:buFont typeface="Wingdings" pitchFamily="2" charset="2"/>
              <a:buChar char="Ø"/>
              <a:defRPr/>
            </a:pPr>
            <a:r>
              <a:rPr lang="ru-RU" b="1" dirty="0" err="1" smtClean="0">
                <a:latin typeface="Times New Roman" pitchFamily="18" charset="0"/>
                <a:cs typeface="Times New Roman" pitchFamily="18" charset="0"/>
              </a:rPr>
              <a:t>Важеозерский</a:t>
            </a:r>
            <a:r>
              <a:rPr lang="ru-RU" b="1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b="1" dirty="0" err="1" smtClean="0">
                <a:latin typeface="Times New Roman" pitchFamily="18" charset="0"/>
                <a:cs typeface="Times New Roman" pitchFamily="18" charset="0"/>
              </a:rPr>
              <a:t>Спасо-Преображенский</a:t>
            </a:r>
            <a:r>
              <a:rPr lang="ru-RU" b="1" dirty="0" smtClean="0">
                <a:latin typeface="Times New Roman" pitchFamily="18" charset="0"/>
                <a:cs typeface="Times New Roman" pitchFamily="18" charset="0"/>
              </a:rPr>
              <a:t> мужской монастырь п. </a:t>
            </a:r>
            <a:r>
              <a:rPr lang="ru-RU" b="1" dirty="0" err="1" smtClean="0">
                <a:latin typeface="Times New Roman" pitchFamily="18" charset="0"/>
                <a:cs typeface="Times New Roman" pitchFamily="18" charset="0"/>
              </a:rPr>
              <a:t>Интерпоселок</a:t>
            </a:r>
            <a:endParaRPr lang="ru-RU" b="1" dirty="0" smtClean="0">
              <a:latin typeface="Times New Roman" pitchFamily="18" charset="0"/>
              <a:cs typeface="Times New Roman" pitchFamily="18" charset="0"/>
            </a:endParaRPr>
          </a:p>
          <a:p>
            <a:pPr marL="82296" indent="0" eaLnBrk="1" fontAlgn="auto" hangingPunct="1">
              <a:spcAft>
                <a:spcPts val="0"/>
              </a:spcAft>
              <a:buNone/>
              <a:defRPr/>
            </a:pPr>
            <a:r>
              <a:rPr lang="ru-RU" b="1" dirty="0" smtClean="0">
                <a:latin typeface="Times New Roman" pitchFamily="18" charset="0"/>
                <a:cs typeface="Times New Roman" pitchFamily="18" charset="0"/>
              </a:rPr>
              <a:t> ( основание обители около 1520 г </a:t>
            </a:r>
            <a:r>
              <a:rPr lang="ru-RU" b="1" dirty="0" err="1" smtClean="0">
                <a:latin typeface="Times New Roman" pitchFamily="18" charset="0"/>
                <a:cs typeface="Times New Roman" pitchFamily="18" charset="0"/>
              </a:rPr>
              <a:t>препп</a:t>
            </a:r>
            <a:r>
              <a:rPr lang="ru-RU" b="1" dirty="0" smtClean="0">
                <a:latin typeface="Times New Roman" pitchFamily="18" charset="0"/>
                <a:cs typeface="Times New Roman" pitchFamily="18" charset="0"/>
              </a:rPr>
              <a:t>. Никифором и Геннадием </a:t>
            </a:r>
            <a:r>
              <a:rPr lang="ru-RU" b="1" dirty="0" err="1" smtClean="0">
                <a:latin typeface="Times New Roman" pitchFamily="18" charset="0"/>
                <a:cs typeface="Times New Roman" pitchFamily="18" charset="0"/>
              </a:rPr>
              <a:t>Важеозерских</a:t>
            </a:r>
            <a:r>
              <a:rPr lang="ru-RU" b="1" dirty="0" smtClean="0">
                <a:latin typeface="Times New Roman" pitchFamily="18" charset="0"/>
                <a:cs typeface="Times New Roman" pitchFamily="18" charset="0"/>
              </a:rPr>
              <a:t>)</a:t>
            </a:r>
          </a:p>
          <a:p>
            <a:pPr marL="365760" indent="-283464" eaLnBrk="1" fontAlgn="auto" hangingPunct="1">
              <a:spcAft>
                <a:spcPts val="0"/>
              </a:spcAft>
              <a:buFont typeface="Wingdings" pitchFamily="2" charset="2"/>
              <a:buChar char="Ø"/>
              <a:defRPr/>
            </a:pPr>
            <a:endParaRPr lang="ru-RU" sz="1800" dirty="0" smtClean="0">
              <a:latin typeface="Times New Roman" pitchFamily="18" charset="0"/>
              <a:cs typeface="Times New Roman" pitchFamily="18" charset="0"/>
            </a:endParaRPr>
          </a:p>
          <a:p>
            <a:pPr marL="365760" indent="-283464" eaLnBrk="1" fontAlgn="auto" hangingPunct="1">
              <a:spcAft>
                <a:spcPts val="0"/>
              </a:spcAft>
              <a:buFont typeface="Wingdings 2"/>
              <a:buNone/>
              <a:defRPr/>
            </a:pPr>
            <a:endParaRPr lang="ru-RU" sz="2100" dirty="0" smtClean="0">
              <a:latin typeface="Times New Roman" pitchFamily="18" charset="0"/>
              <a:cs typeface="Times New Roman" pitchFamily="18" charset="0"/>
            </a:endParaRPr>
          </a:p>
          <a:p>
            <a:pPr marL="365760" indent="-283464" eaLnBrk="1" fontAlgn="auto" hangingPunct="1">
              <a:spcAft>
                <a:spcPts val="0"/>
              </a:spcAft>
              <a:buFont typeface="Wingdings 2"/>
              <a:buNone/>
              <a:defRPr/>
            </a:pPr>
            <a:endParaRPr lang="ru-RU" sz="1400" dirty="0" smtClean="0">
              <a:latin typeface="Times New Roman" pitchFamily="18" charset="0"/>
              <a:cs typeface="Times New Roman" pitchFamily="18" charset="0"/>
            </a:endParaRPr>
          </a:p>
          <a:p>
            <a:pPr marL="365760" indent="-283464" eaLnBrk="1" fontAlgn="auto" hangingPunct="1">
              <a:spcAft>
                <a:spcPts val="0"/>
              </a:spcAft>
              <a:buFont typeface="Wingdings 2"/>
              <a:buNone/>
              <a:defRPr/>
            </a:pPr>
            <a:endParaRPr lang="ru-RU" dirty="0" smtClean="0">
              <a:latin typeface="Times New Roman" pitchFamily="18" charset="0"/>
              <a:cs typeface="Times New Roman" pitchFamily="18" charset="0"/>
            </a:endParaRPr>
          </a:p>
          <a:p>
            <a:pPr marL="365760" indent="-283464" eaLnBrk="1" fontAlgn="auto" hangingPunct="1">
              <a:spcAft>
                <a:spcPts val="0"/>
              </a:spcAft>
              <a:buFont typeface="Wingdings 2"/>
              <a:buChar char=""/>
              <a:defRPr/>
            </a:pPr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xmlns="" val="188852311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5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 sz="quarter"/>
          </p:nvPr>
        </p:nvSpPr>
        <p:spPr/>
        <p:txBody>
          <a:bodyPr>
            <a:normAutofit/>
          </a:bodyPr>
          <a:lstStyle/>
          <a:p>
            <a:pPr algn="ctr"/>
            <a:r>
              <a:rPr lang="ru-RU" sz="2800" b="1" dirty="0" smtClean="0">
                <a:solidFill>
                  <a:schemeClr val="tx1"/>
                </a:solidFill>
              </a:rPr>
              <a:t>Строительство Храма Рождества Христова в деревне Коткозеро</a:t>
            </a:r>
            <a:endParaRPr lang="ru-RU" sz="2800" dirty="0">
              <a:solidFill>
                <a:schemeClr val="tx1"/>
              </a:solidFill>
            </a:endParaRPr>
          </a:p>
        </p:txBody>
      </p:sp>
      <p:pic>
        <p:nvPicPr>
          <p:cNvPr id="7" name="Содержимое 6" descr="QUZdUYNyxeY.jpg"/>
          <p:cNvPicPr>
            <a:picLocks noGrp="1" noChangeAspect="1"/>
          </p:cNvPicPr>
          <p:nvPr>
            <p:ph sz="quarter" idx="1"/>
          </p:nvPr>
        </p:nvPicPr>
        <p:blipFill>
          <a:blip r:embed="rId2" cstate="print"/>
          <a:stretch>
            <a:fillRect/>
          </a:stretch>
        </p:blipFill>
        <p:spPr>
          <a:xfrm>
            <a:off x="1772418" y="1447800"/>
            <a:ext cx="2998839" cy="2324100"/>
          </a:xfrm>
        </p:spPr>
      </p:pic>
      <p:pic>
        <p:nvPicPr>
          <p:cNvPr id="8" name="Содержимое 7" descr="SErN6XRAVKM.jpg"/>
          <p:cNvPicPr>
            <a:picLocks noGrp="1" noChangeAspect="1"/>
          </p:cNvPicPr>
          <p:nvPr>
            <p:ph sz="quarter" idx="2"/>
          </p:nvPr>
        </p:nvPicPr>
        <p:blipFill>
          <a:blip r:embed="rId3" cstate="print"/>
          <a:stretch>
            <a:fillRect/>
          </a:stretch>
        </p:blipFill>
        <p:spPr>
          <a:xfrm>
            <a:off x="5378147" y="1447800"/>
            <a:ext cx="3439131" cy="2324100"/>
          </a:xfrm>
        </p:spPr>
      </p:pic>
      <p:pic>
        <p:nvPicPr>
          <p:cNvPr id="9" name="Содержимое 8" descr="gKix7daLL74.jpg"/>
          <p:cNvPicPr>
            <a:picLocks noGrp="1" noChangeAspect="1"/>
          </p:cNvPicPr>
          <p:nvPr>
            <p:ph sz="quarter" idx="3"/>
          </p:nvPr>
        </p:nvPicPr>
        <p:blipFill>
          <a:blip r:embed="rId4" cstate="print"/>
          <a:stretch>
            <a:fillRect/>
          </a:stretch>
        </p:blipFill>
        <p:spPr>
          <a:xfrm>
            <a:off x="1435100" y="4053185"/>
            <a:ext cx="3673475" cy="2066330"/>
          </a:xfrm>
        </p:spPr>
      </p:pic>
      <p:pic>
        <p:nvPicPr>
          <p:cNvPr id="10" name="Содержимое 9" descr="WXMPhdZLEQg.jpg"/>
          <p:cNvPicPr>
            <a:picLocks noGrp="1" noChangeAspect="1"/>
          </p:cNvPicPr>
          <p:nvPr>
            <p:ph sz="quarter" idx="4"/>
          </p:nvPr>
        </p:nvPicPr>
        <p:blipFill>
          <a:blip r:embed="rId5" cstate="print"/>
          <a:stretch>
            <a:fillRect/>
          </a:stretch>
        </p:blipFill>
        <p:spPr>
          <a:xfrm>
            <a:off x="5260975" y="4053185"/>
            <a:ext cx="3673475" cy="2066330"/>
          </a:xfrm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5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Заголовок 3"/>
          <p:cNvSpPr>
            <a:spLocks noGrp="1"/>
          </p:cNvSpPr>
          <p:nvPr>
            <p:ph type="title" sz="quarter"/>
          </p:nvPr>
        </p:nvSpPr>
        <p:spPr/>
        <p:txBody>
          <a:bodyPr/>
          <a:lstStyle/>
          <a:p>
            <a:endParaRPr lang="ru-RU"/>
          </a:p>
        </p:txBody>
      </p:sp>
      <p:pic>
        <p:nvPicPr>
          <p:cNvPr id="9" name="Содержимое 8" descr="Q-n5n4sLPZ4.jpg"/>
          <p:cNvPicPr>
            <a:picLocks noGrp="1" noChangeAspect="1"/>
          </p:cNvPicPr>
          <p:nvPr>
            <p:ph sz="quarter" idx="1"/>
          </p:nvPr>
        </p:nvPicPr>
        <p:blipFill>
          <a:blip r:embed="rId2" cstate="print"/>
          <a:stretch>
            <a:fillRect/>
          </a:stretch>
        </p:blipFill>
        <p:spPr>
          <a:xfrm>
            <a:off x="1435100" y="1576685"/>
            <a:ext cx="3673475" cy="2066330"/>
          </a:xfrm>
        </p:spPr>
      </p:pic>
      <p:pic>
        <p:nvPicPr>
          <p:cNvPr id="10" name="Содержимое 9" descr="nQVGoB601iM.jpg"/>
          <p:cNvPicPr>
            <a:picLocks noGrp="1" noChangeAspect="1"/>
          </p:cNvPicPr>
          <p:nvPr>
            <p:ph sz="quarter" idx="2"/>
          </p:nvPr>
        </p:nvPicPr>
        <p:blipFill>
          <a:blip r:embed="rId3" cstate="print"/>
          <a:stretch>
            <a:fillRect/>
          </a:stretch>
        </p:blipFill>
        <p:spPr>
          <a:xfrm>
            <a:off x="5260975" y="1576685"/>
            <a:ext cx="3673475" cy="2066330"/>
          </a:xfrm>
        </p:spPr>
      </p:pic>
      <p:pic>
        <p:nvPicPr>
          <p:cNvPr id="11" name="Содержимое 10" descr="pPosQtrmoLI.jpg"/>
          <p:cNvPicPr>
            <a:picLocks noGrp="1" noChangeAspect="1"/>
          </p:cNvPicPr>
          <p:nvPr>
            <p:ph sz="quarter" idx="3"/>
          </p:nvPr>
        </p:nvPicPr>
        <p:blipFill>
          <a:blip r:embed="rId4" cstate="print"/>
          <a:stretch>
            <a:fillRect/>
          </a:stretch>
        </p:blipFill>
        <p:spPr>
          <a:xfrm>
            <a:off x="1435100" y="4238294"/>
            <a:ext cx="3673475" cy="1696112"/>
          </a:xfrm>
        </p:spPr>
      </p:pic>
      <p:pic>
        <p:nvPicPr>
          <p:cNvPr id="12" name="Содержимое 11" descr="LEnHoNtIBTo.jpg"/>
          <p:cNvPicPr>
            <a:picLocks noGrp="1" noChangeAspect="1"/>
          </p:cNvPicPr>
          <p:nvPr>
            <p:ph sz="quarter" idx="4"/>
          </p:nvPr>
        </p:nvPicPr>
        <p:blipFill>
          <a:blip r:embed="rId5"/>
          <a:stretch>
            <a:fillRect/>
          </a:stretch>
        </p:blipFill>
        <p:spPr>
          <a:xfrm>
            <a:off x="5935662" y="3924300"/>
            <a:ext cx="2565428" cy="2565428"/>
          </a:xfrm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5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Заголовок 3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pPr algn="ctr"/>
            <a:r>
              <a:rPr lang="ru-RU" sz="2800" dirty="0" smtClean="0"/>
              <a:t>«</a:t>
            </a:r>
            <a:r>
              <a:rPr lang="ru-RU" sz="2800" dirty="0" smtClean="0">
                <a:solidFill>
                  <a:schemeClr val="tx1"/>
                </a:solidFill>
              </a:rPr>
              <a:t>Лауреат 2022 года Олонецкого национального муниципального района»</a:t>
            </a:r>
            <a:endParaRPr lang="ru-RU" sz="2800" dirty="0">
              <a:solidFill>
                <a:schemeClr val="tx1"/>
              </a:solidFill>
            </a:endParaRPr>
          </a:p>
        </p:txBody>
      </p:sp>
      <p:sp>
        <p:nvSpPr>
          <p:cNvPr id="7" name="Содержимое 6"/>
          <p:cNvSpPr>
            <a:spLocks noGrp="1"/>
          </p:cNvSpPr>
          <p:nvPr>
            <p:ph sz="half" idx="1"/>
          </p:nvPr>
        </p:nvSpPr>
        <p:spPr/>
        <p:txBody>
          <a:bodyPr/>
          <a:lstStyle/>
          <a:p>
            <a:r>
              <a:rPr lang="ru-RU" sz="1800" dirty="0" smtClean="0"/>
              <a:t>Дубинина Светлана Николаевна звание присвоено за большую общественную работу по духовно-нравственному воспитанию детей и молодёжи в Коткозерском поселении, личный вклад в развитие территориального общественного самоуправления и реализацию проектов ТОС в п. Верхнеолонецкий  Коткозерского сельского поселения.</a:t>
            </a:r>
          </a:p>
          <a:p>
            <a:pPr>
              <a:buNone/>
            </a:pPr>
            <a:endParaRPr lang="ru-RU" dirty="0"/>
          </a:p>
        </p:txBody>
      </p:sp>
      <p:pic>
        <p:nvPicPr>
          <p:cNvPr id="6" name="Содержимое 5" descr="Дубинина Св Ник Лауреат Олонецкого района 2023 г.jpg"/>
          <p:cNvPicPr>
            <a:picLocks noGrp="1" noChangeAspect="1"/>
          </p:cNvPicPr>
          <p:nvPr>
            <p:ph sz="half" idx="2"/>
          </p:nvPr>
        </p:nvPicPr>
        <p:blipFill>
          <a:blip r:embed="rId3" cstate="print"/>
          <a:stretch>
            <a:fillRect/>
          </a:stretch>
        </p:blipFill>
        <p:spPr>
          <a:xfrm>
            <a:off x="5008014" y="2484436"/>
            <a:ext cx="3926436" cy="2944827"/>
          </a:xfrm>
        </p:spPr>
      </p:pic>
    </p:spTree>
    <p:extLst>
      <p:ext uri="{BB962C8B-B14F-4D97-AF65-F5344CB8AC3E}">
        <p14:creationId xmlns:p14="http://schemas.microsoft.com/office/powerpoint/2010/main" xmlns="" val="150344095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6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1435608" y="142852"/>
            <a:ext cx="7498080" cy="1714512"/>
          </a:xfrm>
        </p:spPr>
        <p:txBody>
          <a:bodyPr>
            <a:normAutofit fontScale="90000"/>
          </a:bodyPr>
          <a:lstStyle/>
          <a:p>
            <a:pPr algn="ctr"/>
            <a:r>
              <a:rPr lang="ru-RU" sz="2000" dirty="0" smtClean="0">
                <a:solidFill>
                  <a:schemeClr val="tx1"/>
                </a:solidFill>
              </a:rPr>
              <a:t> звание «Почетный гражданин </a:t>
            </a:r>
            <a:br>
              <a:rPr lang="ru-RU" sz="2000" dirty="0" smtClean="0">
                <a:solidFill>
                  <a:schemeClr val="tx1"/>
                </a:solidFill>
              </a:rPr>
            </a:br>
            <a:r>
              <a:rPr lang="ru-RU" sz="2000" dirty="0" smtClean="0">
                <a:solidFill>
                  <a:schemeClr val="tx1"/>
                </a:solidFill>
              </a:rPr>
              <a:t>Коткозерского сельского поселения» в   2022 г</a:t>
            </a:r>
            <a:br>
              <a:rPr lang="ru-RU" sz="2000" dirty="0" smtClean="0">
                <a:solidFill>
                  <a:schemeClr val="tx1"/>
                </a:solidFill>
              </a:rPr>
            </a:br>
            <a:r>
              <a:rPr lang="ru-RU" sz="2000" dirty="0" smtClean="0">
                <a:solidFill>
                  <a:schemeClr val="tx1"/>
                </a:solidFill>
              </a:rPr>
              <a:t>за активное участие в благоустройстве и общественной жизни поселка Верхнеолонецкий, сердечное и внимательное отношение к односельчанам.</a:t>
            </a:r>
            <a:r>
              <a:rPr lang="ru-RU" sz="2400" dirty="0" smtClean="0"/>
              <a:t/>
            </a:r>
            <a:br>
              <a:rPr lang="ru-RU" sz="2400" dirty="0" smtClean="0"/>
            </a:br>
            <a:endParaRPr lang="ru-RU" sz="2400" dirty="0">
              <a:solidFill>
                <a:schemeClr val="tx1"/>
              </a:solidFill>
            </a:endParaRPr>
          </a:p>
        </p:txBody>
      </p:sp>
      <p:sp>
        <p:nvSpPr>
          <p:cNvPr id="3" name="Содержимое 2"/>
          <p:cNvSpPr>
            <a:spLocks noGrp="1"/>
          </p:cNvSpPr>
          <p:nvPr>
            <p:ph sz="half" idx="1"/>
          </p:nvPr>
        </p:nvSpPr>
        <p:spPr>
          <a:xfrm>
            <a:off x="1785918" y="1928802"/>
            <a:ext cx="3521604" cy="4687266"/>
          </a:xfrm>
        </p:spPr>
        <p:txBody>
          <a:bodyPr/>
          <a:lstStyle/>
          <a:p>
            <a:r>
              <a:rPr lang="ru-RU" sz="2000" dirty="0" smtClean="0"/>
              <a:t>Богданова  Светлана Александровна</a:t>
            </a:r>
          </a:p>
          <a:p>
            <a:endParaRPr lang="ru-RU" dirty="0"/>
          </a:p>
        </p:txBody>
      </p:sp>
      <p:sp>
        <p:nvSpPr>
          <p:cNvPr id="4" name="Содержимое 3"/>
          <p:cNvSpPr>
            <a:spLocks noGrp="1"/>
          </p:cNvSpPr>
          <p:nvPr>
            <p:ph sz="half" idx="2"/>
          </p:nvPr>
        </p:nvSpPr>
        <p:spPr>
          <a:xfrm>
            <a:off x="5357818" y="1785926"/>
            <a:ext cx="3575870" cy="4401514"/>
          </a:xfrm>
        </p:spPr>
        <p:txBody>
          <a:bodyPr/>
          <a:lstStyle/>
          <a:p>
            <a:r>
              <a:rPr lang="ru-RU" sz="2000" dirty="0" smtClean="0"/>
              <a:t>Алексеев Павел Михайлович</a:t>
            </a:r>
          </a:p>
          <a:p>
            <a:endParaRPr lang="ru-RU" dirty="0" smtClean="0"/>
          </a:p>
          <a:p>
            <a:endParaRPr lang="ru-RU" dirty="0"/>
          </a:p>
        </p:txBody>
      </p:sp>
      <p:pic>
        <p:nvPicPr>
          <p:cNvPr id="6" name="Рисунок 5" descr="П М Алексеев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5786446" y="2496554"/>
            <a:ext cx="2571768" cy="3891428"/>
          </a:xfrm>
          <a:prstGeom prst="rect">
            <a:avLst/>
          </a:prstGeom>
        </p:spPr>
      </p:pic>
      <p:pic>
        <p:nvPicPr>
          <p:cNvPr id="7" name="Рисунок 6" descr="Богданова С А 2.jpg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1571604" y="2857496"/>
            <a:ext cx="3357586" cy="3613327"/>
          </a:xfrm>
          <a:prstGeom prst="rect">
            <a:avLst/>
          </a:prstGeom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6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1571625" y="274638"/>
            <a:ext cx="7362825" cy="82550"/>
          </a:xfrm>
        </p:spPr>
        <p:txBody>
          <a:bodyPr>
            <a:normAutofit fontScale="90000"/>
          </a:bodyPr>
          <a:lstStyle/>
          <a:p>
            <a:pPr eaLnBrk="1" fontAlgn="auto" hangingPunct="1">
              <a:spcAft>
                <a:spcPts val="0"/>
              </a:spcAft>
              <a:defRPr/>
            </a:pPr>
            <a:endParaRPr lang="ru-RU" dirty="0">
              <a:solidFill>
                <a:schemeClr val="tx2">
                  <a:satMod val="130000"/>
                </a:schemeClr>
              </a:solidFill>
            </a:endParaRPr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>
          <a:xfrm>
            <a:off x="1071563" y="357188"/>
            <a:ext cx="7862887" cy="5891212"/>
          </a:xfrm>
        </p:spPr>
        <p:txBody>
          <a:bodyPr>
            <a:normAutofit/>
          </a:bodyPr>
          <a:lstStyle/>
          <a:p>
            <a:pPr marL="365760" indent="-283464" algn="ctr" eaLnBrk="1" fontAlgn="auto" hangingPunct="1">
              <a:spcAft>
                <a:spcPts val="0"/>
              </a:spcAft>
              <a:buFont typeface="Wingdings 2"/>
              <a:buNone/>
              <a:defRPr/>
            </a:pPr>
            <a:r>
              <a:rPr lang="ru-RU" sz="5400" b="1" dirty="0" smtClean="0">
                <a:solidFill>
                  <a:schemeClr val="tx2">
                    <a:lumMod val="75000"/>
                  </a:schemeClr>
                </a:solidFill>
                <a:latin typeface="Times New Roman" pitchFamily="18" charset="0"/>
                <a:cs typeface="Times New Roman" pitchFamily="18" charset="0"/>
              </a:rPr>
              <a:t>Юридические лица</a:t>
            </a:r>
          </a:p>
          <a:p>
            <a:pPr marL="365760" indent="-283464" algn="ctr" eaLnBrk="1" fontAlgn="auto" hangingPunct="1">
              <a:spcAft>
                <a:spcPts val="0"/>
              </a:spcAft>
              <a:buFont typeface="Wingdings 2"/>
              <a:buNone/>
              <a:defRPr/>
            </a:pPr>
            <a:endParaRPr lang="ru-RU" sz="1800" b="1" dirty="0" smtClean="0">
              <a:latin typeface="Times New Roman" pitchFamily="18" charset="0"/>
              <a:cs typeface="Times New Roman" pitchFamily="18" charset="0"/>
            </a:endParaRPr>
          </a:p>
          <a:p>
            <a:pPr marL="365760" indent="-283464" eaLnBrk="1" fontAlgn="auto" hangingPunct="1">
              <a:spcAft>
                <a:spcPts val="0"/>
              </a:spcAft>
              <a:buFont typeface="Wingdings" pitchFamily="2" charset="2"/>
              <a:buChar char="Ø"/>
              <a:defRPr/>
            </a:pPr>
            <a:r>
              <a:rPr lang="ru-RU" sz="4400" b="1" dirty="0" smtClean="0">
                <a:latin typeface="Times New Roman" pitchFamily="18" charset="0"/>
                <a:cs typeface="Times New Roman" pitchFamily="18" charset="0"/>
              </a:rPr>
              <a:t>ИП- 19</a:t>
            </a:r>
          </a:p>
          <a:p>
            <a:pPr marL="365760" indent="-283464" eaLnBrk="1" fontAlgn="auto" hangingPunct="1">
              <a:spcAft>
                <a:spcPts val="0"/>
              </a:spcAft>
              <a:buFont typeface="Wingdings" pitchFamily="2" charset="2"/>
              <a:buChar char="Ø"/>
              <a:defRPr/>
            </a:pPr>
            <a:r>
              <a:rPr lang="ru-RU" sz="4400" b="1" dirty="0" smtClean="0">
                <a:latin typeface="Times New Roman" pitchFamily="18" charset="0"/>
                <a:cs typeface="Times New Roman" pitchFamily="18" charset="0"/>
              </a:rPr>
              <a:t>ООО-8</a:t>
            </a:r>
          </a:p>
          <a:p>
            <a:pPr marL="365760" indent="-283464" eaLnBrk="1" fontAlgn="auto" hangingPunct="1">
              <a:spcAft>
                <a:spcPts val="0"/>
              </a:spcAft>
              <a:buFont typeface="Wingdings" pitchFamily="2" charset="2"/>
              <a:buChar char="Ø"/>
              <a:defRPr/>
            </a:pPr>
            <a:r>
              <a:rPr lang="ru-RU" sz="4400" b="1" dirty="0" smtClean="0">
                <a:latin typeface="Times New Roman" pitchFamily="18" charset="0"/>
                <a:cs typeface="Times New Roman" pitchFamily="18" charset="0"/>
              </a:rPr>
              <a:t>КФХ-3</a:t>
            </a:r>
          </a:p>
          <a:p>
            <a:pPr marL="365760" indent="-283464" eaLnBrk="1" fontAlgn="auto" hangingPunct="1">
              <a:spcAft>
                <a:spcPts val="0"/>
              </a:spcAft>
              <a:buFont typeface="Wingdings" pitchFamily="2" charset="2"/>
              <a:buChar char="Ø"/>
              <a:defRPr/>
            </a:pPr>
            <a:r>
              <a:rPr lang="ru-RU" sz="4400" b="1" dirty="0" smtClean="0">
                <a:latin typeface="Times New Roman" pitchFamily="18" charset="0"/>
                <a:cs typeface="Times New Roman" pitchFamily="18" charset="0"/>
              </a:rPr>
              <a:t>Магазины-4</a:t>
            </a:r>
          </a:p>
          <a:p>
            <a:pPr marL="365760" indent="-283464" eaLnBrk="1" fontAlgn="auto" hangingPunct="1">
              <a:spcAft>
                <a:spcPts val="0"/>
              </a:spcAft>
              <a:buFont typeface="Wingdings" pitchFamily="2" charset="2"/>
              <a:buChar char="Ø"/>
              <a:defRPr/>
            </a:pPr>
            <a:endParaRPr lang="ru-RU" sz="1800" dirty="0" smtClean="0">
              <a:latin typeface="Times New Roman" pitchFamily="18" charset="0"/>
              <a:cs typeface="Times New Roman" pitchFamily="18" charset="0"/>
            </a:endParaRPr>
          </a:p>
          <a:p>
            <a:pPr marL="365760" indent="-283464" eaLnBrk="1" fontAlgn="auto" hangingPunct="1">
              <a:spcAft>
                <a:spcPts val="0"/>
              </a:spcAft>
              <a:buFont typeface="Wingdings 2"/>
              <a:buNone/>
              <a:defRPr/>
            </a:pPr>
            <a:endParaRPr lang="ru-RU" sz="2100" dirty="0" smtClean="0">
              <a:latin typeface="Times New Roman" pitchFamily="18" charset="0"/>
              <a:cs typeface="Times New Roman" pitchFamily="18" charset="0"/>
            </a:endParaRPr>
          </a:p>
          <a:p>
            <a:pPr marL="365760" indent="-283464" eaLnBrk="1" fontAlgn="auto" hangingPunct="1">
              <a:spcAft>
                <a:spcPts val="0"/>
              </a:spcAft>
              <a:buFont typeface="Wingdings 2"/>
              <a:buNone/>
              <a:defRPr/>
            </a:pPr>
            <a:endParaRPr lang="ru-RU" sz="1400" dirty="0" smtClean="0">
              <a:latin typeface="Times New Roman" pitchFamily="18" charset="0"/>
              <a:cs typeface="Times New Roman" pitchFamily="18" charset="0"/>
            </a:endParaRPr>
          </a:p>
          <a:p>
            <a:pPr marL="365760" indent="-283464" eaLnBrk="1" fontAlgn="auto" hangingPunct="1">
              <a:spcAft>
                <a:spcPts val="0"/>
              </a:spcAft>
              <a:buFont typeface="Wingdings 2"/>
              <a:buNone/>
              <a:defRPr/>
            </a:pPr>
            <a:endParaRPr lang="ru-RU" dirty="0" smtClean="0">
              <a:latin typeface="Times New Roman" pitchFamily="18" charset="0"/>
              <a:cs typeface="Times New Roman" pitchFamily="18" charset="0"/>
            </a:endParaRPr>
          </a:p>
          <a:p>
            <a:pPr marL="365760" indent="-283464" eaLnBrk="1" fontAlgn="auto" hangingPunct="1">
              <a:spcAft>
                <a:spcPts val="0"/>
              </a:spcAft>
              <a:buFont typeface="Wingdings 2"/>
              <a:buChar char=""/>
              <a:defRPr/>
            </a:pPr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xmlns="" val="628013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6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1435100" y="274638"/>
            <a:ext cx="7499350" cy="868346"/>
          </a:xfrm>
        </p:spPr>
        <p:txBody>
          <a:bodyPr>
            <a:normAutofit/>
          </a:bodyPr>
          <a:lstStyle/>
          <a:p>
            <a:pPr algn="ctr"/>
            <a:r>
              <a:rPr lang="ru-RU" sz="3200" dirty="0" smtClean="0">
                <a:latin typeface="Times New Roman" pitchFamily="18" charset="0"/>
                <a:cs typeface="Times New Roman" pitchFamily="18" charset="0"/>
              </a:rPr>
              <a:t>Приоритетные задачи на 20</a:t>
            </a:r>
            <a:r>
              <a:rPr lang="en-US" sz="3200" dirty="0" smtClean="0">
                <a:latin typeface="Times New Roman" pitchFamily="18" charset="0"/>
                <a:cs typeface="Times New Roman" pitchFamily="18" charset="0"/>
              </a:rPr>
              <a:t>2</a:t>
            </a:r>
            <a:r>
              <a:rPr lang="ru-RU" sz="3200" dirty="0" smtClean="0">
                <a:latin typeface="Times New Roman" pitchFamily="18" charset="0"/>
                <a:cs typeface="Times New Roman" pitchFamily="18" charset="0"/>
              </a:rPr>
              <a:t>3 год.</a:t>
            </a:r>
            <a:endParaRPr lang="ru-RU" sz="3200" dirty="0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>
          <a:xfrm>
            <a:off x="1357290" y="1285860"/>
            <a:ext cx="7577160" cy="5286412"/>
          </a:xfrm>
        </p:spPr>
        <p:txBody>
          <a:bodyPr/>
          <a:lstStyle/>
          <a:p>
            <a:r>
              <a:rPr lang="ru-RU" sz="1800" dirty="0" smtClean="0">
                <a:latin typeface="Times New Roman" pitchFamily="18" charset="0"/>
                <a:cs typeface="Times New Roman" pitchFamily="18" charset="0"/>
              </a:rPr>
              <a:t>1.Продолжить работы по благоустройству Коткозерского сельского поселения.</a:t>
            </a:r>
          </a:p>
          <a:p>
            <a:r>
              <a:rPr lang="ru-RU" sz="1800" dirty="0" smtClean="0">
                <a:latin typeface="Times New Roman" pitchFamily="18" charset="0"/>
                <a:cs typeface="Times New Roman" pitchFamily="18" charset="0"/>
              </a:rPr>
              <a:t>2. Ремонт уличного освещения в д. Гошкила, д. Торосозеро</a:t>
            </a:r>
          </a:p>
          <a:p>
            <a:r>
              <a:rPr lang="ru-RU" sz="1800" dirty="0" smtClean="0">
                <a:latin typeface="Times New Roman" pitchFamily="18" charset="0"/>
                <a:cs typeface="Times New Roman" pitchFamily="18" charset="0"/>
              </a:rPr>
              <a:t>3. Продолжить работы по ремонту автомобильных дорог местного значения.</a:t>
            </a:r>
          </a:p>
          <a:p>
            <a:r>
              <a:rPr lang="ru-RU" sz="1800" dirty="0" smtClean="0">
                <a:latin typeface="Times New Roman" pitchFamily="18" charset="0"/>
                <a:cs typeface="Times New Roman" pitchFamily="18" charset="0"/>
              </a:rPr>
              <a:t>4. Продолжить работы по ремонту здания МБУ «Коткозерский СДК» ( провести необходимые работы по   ремонту зрительного зала ( укрепление потолочных плит,  замена аварийной электропроводки и замена старых светильников на  светодиодные). Принять активное участие в подготовке заявки на выделение средств федерального бюджета на проведение капитального ремонта: МБУ «Коткозерский сельский дом культуры»,</a:t>
            </a:r>
          </a:p>
          <a:p>
            <a:r>
              <a:rPr lang="ru-RU" sz="1800" dirty="0" smtClean="0">
                <a:latin typeface="Times New Roman" pitchFamily="18" charset="0"/>
                <a:cs typeface="Times New Roman" pitchFamily="18" charset="0"/>
              </a:rPr>
              <a:t>5. Реализация проектов  инициативного бюджетирования - «Народный проект», ППМИ, ТОС.</a:t>
            </a:r>
          </a:p>
          <a:p>
            <a:r>
              <a:rPr lang="ru-RU" sz="1800" dirty="0" smtClean="0">
                <a:latin typeface="Times New Roman" pitchFamily="18" charset="0"/>
                <a:cs typeface="Times New Roman" pitchFamily="18" charset="0"/>
              </a:rPr>
              <a:t>6. Участие в различных конкурсах</a:t>
            </a:r>
          </a:p>
          <a:p>
            <a:endParaRPr lang="ru-RU" sz="1400" dirty="0" smtClean="0"/>
          </a:p>
          <a:p>
            <a:pPr>
              <a:buNone/>
            </a:pPr>
            <a:endParaRPr lang="ru-RU" sz="1400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6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1428750" y="214313"/>
            <a:ext cx="7497763" cy="285750"/>
          </a:xfrm>
        </p:spPr>
        <p:txBody>
          <a:bodyPr>
            <a:noAutofit/>
          </a:bodyPr>
          <a:lstStyle/>
          <a:p>
            <a:pPr algn="ctr" eaLnBrk="1" fontAlgn="auto" hangingPunct="1">
              <a:spcAft>
                <a:spcPts val="0"/>
              </a:spcAft>
              <a:defRPr/>
            </a:pPr>
            <a:endParaRPr lang="ru-RU" sz="2800" dirty="0">
              <a:solidFill>
                <a:schemeClr val="tx2">
                  <a:satMod val="130000"/>
                </a:schemeClr>
              </a:solidFill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>
          <a:xfrm>
            <a:off x="1435100" y="642938"/>
            <a:ext cx="7499350" cy="5605462"/>
          </a:xfrm>
        </p:spPr>
        <p:txBody>
          <a:bodyPr>
            <a:normAutofit/>
          </a:bodyPr>
          <a:lstStyle/>
          <a:p>
            <a:pPr marL="365760" indent="-283464" algn="ctr" eaLnBrk="1" fontAlgn="auto" hangingPunct="1">
              <a:spcAft>
                <a:spcPts val="0"/>
              </a:spcAft>
              <a:buFont typeface="Wingdings 2"/>
              <a:buNone/>
              <a:defRPr/>
            </a:pPr>
            <a:endParaRPr lang="ru-RU" sz="4800" dirty="0" smtClean="0">
              <a:latin typeface="Times New Roman" pitchFamily="18" charset="0"/>
              <a:cs typeface="Times New Roman" pitchFamily="18" charset="0"/>
            </a:endParaRPr>
          </a:p>
          <a:p>
            <a:pPr marL="365760" indent="-283464" algn="ctr" eaLnBrk="1" fontAlgn="auto" hangingPunct="1">
              <a:spcAft>
                <a:spcPts val="0"/>
              </a:spcAft>
              <a:buFont typeface="Wingdings 2"/>
              <a:buNone/>
              <a:defRPr/>
            </a:pPr>
            <a:r>
              <a:rPr lang="ru-RU" sz="4000" dirty="0" smtClean="0">
                <a:latin typeface="Times New Roman" pitchFamily="18" charset="0"/>
                <a:cs typeface="Times New Roman" pitchFamily="18" charset="0"/>
              </a:rPr>
              <a:t>Администрация Коткозерского сельского поселения </a:t>
            </a:r>
          </a:p>
          <a:p>
            <a:pPr marL="365760" indent="-283464" algn="ctr" eaLnBrk="1" fontAlgn="auto" hangingPunct="1">
              <a:spcAft>
                <a:spcPts val="0"/>
              </a:spcAft>
              <a:buFont typeface="Wingdings 2"/>
              <a:buNone/>
              <a:defRPr/>
            </a:pPr>
            <a:r>
              <a:rPr lang="ru-RU" sz="4800" dirty="0" smtClean="0">
                <a:latin typeface="Times New Roman" pitchFamily="18" charset="0"/>
                <a:cs typeface="Times New Roman" pitchFamily="18" charset="0"/>
              </a:rPr>
              <a:t>благодарит всех, </a:t>
            </a:r>
          </a:p>
          <a:p>
            <a:pPr marL="365760" indent="-283464" algn="ctr" eaLnBrk="1" fontAlgn="auto" hangingPunct="1">
              <a:spcAft>
                <a:spcPts val="0"/>
              </a:spcAft>
              <a:buFont typeface="Wingdings 2"/>
              <a:buNone/>
              <a:defRPr/>
            </a:pPr>
            <a:r>
              <a:rPr lang="ru-RU" sz="4800" dirty="0" smtClean="0">
                <a:latin typeface="Times New Roman" pitchFamily="18" charset="0"/>
                <a:cs typeface="Times New Roman" pitchFamily="18" charset="0"/>
              </a:rPr>
              <a:t>кто с нами сотрудничал</a:t>
            </a:r>
          </a:p>
          <a:p>
            <a:pPr marL="365760" indent="-283464" algn="ctr" eaLnBrk="1" fontAlgn="auto" hangingPunct="1">
              <a:spcAft>
                <a:spcPts val="0"/>
              </a:spcAft>
              <a:buFont typeface="Wingdings 2"/>
              <a:buNone/>
              <a:defRPr/>
            </a:pPr>
            <a:r>
              <a:rPr lang="ru-RU" sz="48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4800" smtClean="0">
                <a:latin typeface="Times New Roman" pitchFamily="18" charset="0"/>
                <a:cs typeface="Times New Roman" pitchFamily="18" charset="0"/>
              </a:rPr>
              <a:t>в 2022 </a:t>
            </a:r>
            <a:r>
              <a:rPr lang="ru-RU" sz="4800" dirty="0" smtClean="0">
                <a:latin typeface="Times New Roman" pitchFamily="18" charset="0"/>
                <a:cs typeface="Times New Roman" pitchFamily="18" charset="0"/>
              </a:rPr>
              <a:t>году</a:t>
            </a:r>
            <a:endParaRPr lang="ru-RU" sz="4800" dirty="0" smtClean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6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1435100" y="274638"/>
            <a:ext cx="7499350" cy="1143000"/>
          </a:xfrm>
        </p:spPr>
        <p:txBody>
          <a:bodyPr>
            <a:normAutofit fontScale="90000"/>
          </a:bodyPr>
          <a:lstStyle/>
          <a:p>
            <a:pPr algn="ctr" eaLnBrk="1" fontAlgn="auto" hangingPunct="1">
              <a:spcAft>
                <a:spcPts val="0"/>
              </a:spcAft>
              <a:defRPr/>
            </a:pPr>
            <a:r>
              <a:rPr lang="ru-RU" sz="4400" b="1" i="1" dirty="0" smtClean="0">
                <a:solidFill>
                  <a:schemeClr val="tx2">
                    <a:satMod val="130000"/>
                  </a:schemeClr>
                </a:solidFill>
              </a:rPr>
              <a:t/>
            </a:r>
            <a:br>
              <a:rPr lang="ru-RU" sz="4400" b="1" i="1" dirty="0" smtClean="0">
                <a:solidFill>
                  <a:schemeClr val="tx2">
                    <a:satMod val="130000"/>
                  </a:schemeClr>
                </a:solidFill>
              </a:rPr>
            </a:br>
            <a:r>
              <a:rPr lang="ru-RU" sz="4400" b="1" i="1" dirty="0" smtClean="0">
                <a:solidFill>
                  <a:schemeClr val="tx2">
                    <a:satMod val="130000"/>
                  </a:schemeClr>
                </a:solidFill>
              </a:rPr>
              <a:t/>
            </a:r>
            <a:br>
              <a:rPr lang="ru-RU" sz="4400" b="1" i="1" dirty="0" smtClean="0">
                <a:solidFill>
                  <a:schemeClr val="tx2">
                    <a:satMod val="130000"/>
                  </a:schemeClr>
                </a:solidFill>
              </a:rPr>
            </a:br>
            <a:r>
              <a:rPr lang="ru-RU" sz="4400" b="1" i="1" dirty="0" smtClean="0">
                <a:solidFill>
                  <a:schemeClr val="tx2">
                    <a:satMod val="130000"/>
                  </a:schemeClr>
                </a:solidFill>
              </a:rPr>
              <a:t/>
            </a:r>
            <a:br>
              <a:rPr lang="ru-RU" sz="4400" b="1" i="1" dirty="0" smtClean="0">
                <a:solidFill>
                  <a:schemeClr val="tx2">
                    <a:satMod val="130000"/>
                  </a:schemeClr>
                </a:solidFill>
              </a:rPr>
            </a:br>
            <a:r>
              <a:rPr lang="ru-RU" sz="4400" b="1" i="1" dirty="0" smtClean="0">
                <a:solidFill>
                  <a:schemeClr val="tx2">
                    <a:satMod val="130000"/>
                  </a:schemeClr>
                </a:solidFill>
              </a:rPr>
              <a:t/>
            </a:r>
            <a:br>
              <a:rPr lang="ru-RU" sz="4400" b="1" i="1" dirty="0" smtClean="0">
                <a:solidFill>
                  <a:schemeClr val="tx2">
                    <a:satMod val="130000"/>
                  </a:schemeClr>
                </a:solidFill>
              </a:rPr>
            </a:br>
            <a:r>
              <a:rPr lang="ru-RU" sz="4400" b="1" i="1" dirty="0" smtClean="0">
                <a:solidFill>
                  <a:schemeClr val="tx2">
                    <a:satMod val="130000"/>
                  </a:schemeClr>
                </a:solidFill>
              </a:rPr>
              <a:t/>
            </a:r>
            <a:br>
              <a:rPr lang="ru-RU" sz="4400" b="1" i="1" dirty="0" smtClean="0">
                <a:solidFill>
                  <a:schemeClr val="tx2">
                    <a:satMod val="130000"/>
                  </a:schemeClr>
                </a:solidFill>
              </a:rPr>
            </a:br>
            <a:r>
              <a:rPr lang="ru-RU" sz="4400" b="1" i="1" dirty="0" smtClean="0">
                <a:solidFill>
                  <a:schemeClr val="tx2">
                    <a:satMod val="130000"/>
                  </a:schemeClr>
                </a:solidFill>
              </a:rPr>
              <a:t/>
            </a:r>
            <a:br>
              <a:rPr lang="ru-RU" sz="4400" b="1" i="1" dirty="0" smtClean="0">
                <a:solidFill>
                  <a:schemeClr val="tx2">
                    <a:satMod val="130000"/>
                  </a:schemeClr>
                </a:solidFill>
              </a:rPr>
            </a:br>
            <a:r>
              <a:rPr lang="ru-RU" sz="4400" b="1" i="1" dirty="0" smtClean="0">
                <a:solidFill>
                  <a:schemeClr val="tx2">
                    <a:satMod val="130000"/>
                  </a:schemeClr>
                </a:solidFill>
              </a:rPr>
              <a:t/>
            </a:r>
            <a:br>
              <a:rPr lang="ru-RU" sz="4400" b="1" i="1" dirty="0" smtClean="0">
                <a:solidFill>
                  <a:schemeClr val="tx2">
                    <a:satMod val="130000"/>
                  </a:schemeClr>
                </a:solidFill>
              </a:rPr>
            </a:br>
            <a:r>
              <a:rPr lang="ru-RU" sz="4400" b="1" i="1" dirty="0" smtClean="0">
                <a:solidFill>
                  <a:schemeClr val="tx2">
                    <a:satMod val="130000"/>
                  </a:schemeClr>
                </a:solidFill>
              </a:rPr>
              <a:t/>
            </a:r>
            <a:br>
              <a:rPr lang="ru-RU" sz="4400" b="1" i="1" dirty="0" smtClean="0">
                <a:solidFill>
                  <a:schemeClr val="tx2">
                    <a:satMod val="130000"/>
                  </a:schemeClr>
                </a:solidFill>
              </a:rPr>
            </a:br>
            <a:r>
              <a:rPr lang="ru-RU" sz="6000" b="1" i="1" dirty="0" smtClean="0">
                <a:solidFill>
                  <a:schemeClr val="tx2">
                    <a:satMod val="130000"/>
                  </a:schemeClr>
                </a:solidFill>
              </a:rPr>
              <a:t>Спасибо за внимание!!!</a:t>
            </a:r>
            <a:endParaRPr lang="ru-RU" sz="6000" dirty="0">
              <a:solidFill>
                <a:schemeClr val="tx2">
                  <a:satMod val="130000"/>
                </a:schemeClr>
              </a:solidFill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theme/_rels/theme1.xml.rels><?xml version="1.0" encoding="UTF-8" standalone="yes"?>
<Relationships xmlns="http://schemas.openxmlformats.org/package/2006/relationships"><Relationship Id="rId1" Type="http://schemas.openxmlformats.org/officeDocument/2006/relationships/image" Target="../media/image1.jpeg"/></Relationships>
</file>

<file path=ppt/theme/theme1.xml><?xml version="1.0" encoding="utf-8"?>
<a:theme xmlns:a="http://schemas.openxmlformats.org/drawingml/2006/main" name="Солнцестояние">
  <a:themeElements>
    <a:clrScheme name="Солнцестояние">
      <a:dk1>
        <a:sysClr val="windowText" lastClr="000000"/>
      </a:dk1>
      <a:lt1>
        <a:sysClr val="window" lastClr="FFFFFF"/>
      </a:lt1>
      <a:dk2>
        <a:srgbClr val="4F271C"/>
      </a:dk2>
      <a:lt2>
        <a:srgbClr val="E7DEC9"/>
      </a:lt2>
      <a:accent1>
        <a:srgbClr val="3891A7"/>
      </a:accent1>
      <a:accent2>
        <a:srgbClr val="FEB80A"/>
      </a:accent2>
      <a:accent3>
        <a:srgbClr val="C32D2E"/>
      </a:accent3>
      <a:accent4>
        <a:srgbClr val="84AA33"/>
      </a:accent4>
      <a:accent5>
        <a:srgbClr val="964305"/>
      </a:accent5>
      <a:accent6>
        <a:srgbClr val="475A8D"/>
      </a:accent6>
      <a:hlink>
        <a:srgbClr val="8DC765"/>
      </a:hlink>
      <a:folHlink>
        <a:srgbClr val="AA8A14"/>
      </a:folHlink>
    </a:clrScheme>
    <a:fontScheme name="Солнцестояние">
      <a:majorFont>
        <a:latin typeface="Gill Sans MT"/>
        <a:ea typeface=""/>
        <a:cs typeface=""/>
        <a:font script="Grek" typeface="Corbel"/>
        <a:font script="Cyrl" typeface="Corbel"/>
        <a:font script="Jpan" typeface="HGｺﾞｼｯｸE"/>
        <a:font script="Hang" typeface="휴먼매직체"/>
        <a:font script="Hans" typeface="华文中宋"/>
        <a:font script="Hant" typeface="微軟正黑體"/>
        <a:font script="Arab" typeface="Majalla UI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</a:majorFont>
      <a:minorFont>
        <a:latin typeface="Gill Sans MT"/>
        <a:ea typeface=""/>
        <a:cs typeface=""/>
        <a:font script="Grek" typeface="Corbel"/>
        <a:font script="Cyrl" typeface="Corbel"/>
        <a:font script="Jpan" typeface="HGｺﾞｼｯｸE"/>
        <a:font script="Hang" typeface="HY엽서L"/>
        <a:font script="Hans" typeface="华文中宋"/>
        <a:font script="Hant" typeface="微軟正黑體"/>
        <a:font script="Arab" typeface="Majalla UI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</a:minorFont>
    </a:fontScheme>
    <a:fmtScheme name="Солнцестояние">
      <a:fillStyleLst>
        <a:solidFill>
          <a:schemeClr val="phClr"/>
        </a:solidFill>
        <a:gradFill rotWithShape="1">
          <a:gsLst>
            <a:gs pos="0">
              <a:schemeClr val="phClr">
                <a:tint val="35000"/>
                <a:satMod val="253000"/>
              </a:schemeClr>
            </a:gs>
            <a:gs pos="50000">
              <a:schemeClr val="phClr">
                <a:tint val="42000"/>
                <a:satMod val="255000"/>
              </a:schemeClr>
            </a:gs>
            <a:gs pos="97000">
              <a:schemeClr val="phClr">
                <a:tint val="53000"/>
                <a:satMod val="260000"/>
              </a:schemeClr>
            </a:gs>
            <a:gs pos="100000">
              <a:schemeClr val="phClr">
                <a:tint val="56000"/>
                <a:satMod val="275000"/>
              </a:schemeClr>
            </a:gs>
          </a:gsLst>
          <a:path path="circle">
            <a:fillToRect l="50000" t="50000" r="50000" b="50000"/>
          </a:path>
        </a:gradFill>
        <a:gradFill rotWithShape="1">
          <a:gsLst>
            <a:gs pos="0">
              <a:schemeClr val="phClr">
                <a:tint val="92000"/>
                <a:satMod val="170000"/>
              </a:schemeClr>
            </a:gs>
            <a:gs pos="15000">
              <a:schemeClr val="phClr">
                <a:tint val="92000"/>
                <a:shade val="99000"/>
                <a:satMod val="170000"/>
              </a:schemeClr>
            </a:gs>
            <a:gs pos="62000">
              <a:schemeClr val="phClr">
                <a:tint val="96000"/>
                <a:shade val="80000"/>
                <a:satMod val="170000"/>
              </a:schemeClr>
            </a:gs>
            <a:gs pos="97000">
              <a:schemeClr val="phClr">
                <a:tint val="98000"/>
                <a:shade val="63000"/>
                <a:satMod val="170000"/>
              </a:schemeClr>
            </a:gs>
            <a:gs pos="100000">
              <a:schemeClr val="phClr">
                <a:shade val="62000"/>
                <a:satMod val="170000"/>
              </a:schemeClr>
            </a:gs>
          </a:gsLst>
          <a:path path="circle">
            <a:fillToRect l="50000" t="50000" r="50000" b="50000"/>
          </a:path>
        </a:gradFill>
      </a:fillStyleLst>
      <a:lnStyleLst>
        <a:ln w="9525" cap="flat" cmpd="sng" algn="ctr">
          <a:solidFill>
            <a:schemeClr val="phClr"/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63500" dist="25400" dir="5400000" rotWithShape="0">
              <a:srgbClr val="000000">
                <a:alpha val="43137"/>
              </a:srgbClr>
            </a:outerShdw>
          </a:effectLst>
        </a:effectStyle>
        <a:effectStyle>
          <a:effectLst>
            <a:outerShdw blurRad="63500" dist="25400" dir="5400000" rotWithShape="0">
              <a:srgbClr val="000000">
                <a:alpha val="43137"/>
              </a:srgbClr>
            </a:outerShdw>
          </a:effectLst>
          <a:scene3d>
            <a:camera prst="orthographicFront" fov="0">
              <a:rot lat="0" lon="0" rev="0"/>
            </a:camera>
            <a:lightRig rig="brightRoom" dir="tl">
              <a:rot lat="0" lon="0" rev="8700000"/>
            </a:lightRig>
          </a:scene3d>
          <a:sp3d contourW="12700">
            <a:bevelT w="0" h="0"/>
            <a:contourClr>
              <a:schemeClr val="phClr">
                <a:shade val="80000"/>
              </a:schemeClr>
            </a:contourClr>
          </a:sp3d>
        </a:effectStyle>
        <a:effectStyle>
          <a:effectLst>
            <a:outerShdw blurRad="63500" dist="25400" dir="5400000" rotWithShape="0">
              <a:srgbClr val="000000">
                <a:alpha val="43137"/>
              </a:srgbClr>
            </a:outerShdw>
          </a:effectLst>
          <a:scene3d>
            <a:camera prst="orthographicFront" fov="0">
              <a:rot lat="0" lon="0" rev="0"/>
            </a:camera>
            <a:lightRig rig="brightRoom" dir="tl">
              <a:rot lat="0" lon="0" rev="5400000"/>
            </a:lightRig>
          </a:scene3d>
          <a:sp3d contourW="12700">
            <a:bevelT w="25400" h="50800" prst="angle"/>
            <a:contourClr>
              <a:schemeClr val="phClr"/>
            </a:contourClr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60000"/>
                <a:satMod val="355000"/>
              </a:schemeClr>
            </a:gs>
            <a:gs pos="40000">
              <a:schemeClr val="phClr">
                <a:tint val="85000"/>
                <a:satMod val="320000"/>
              </a:schemeClr>
            </a:gs>
            <a:gs pos="100000">
              <a:schemeClr val="phClr">
                <a:shade val="55000"/>
                <a:satMod val="300000"/>
              </a:schemeClr>
            </a:gs>
          </a:gsLst>
          <a:path path="circle">
            <a:fillToRect l="-24500" t="-20000" r="124500" b="120000"/>
          </a:path>
        </a:gradFill>
        <a:blipFill>
          <a:blip xmlns:r="http://schemas.openxmlformats.org/officeDocument/2006/relationships" r:embed="rId1">
            <a:duotone>
              <a:schemeClr val="phClr">
                <a:shade val="9000"/>
                <a:satMod val="300000"/>
              </a:schemeClr>
              <a:schemeClr val="phClr">
                <a:tint val="90000"/>
                <a:satMod val="225000"/>
              </a:schemeClr>
            </a:duotone>
          </a:blip>
          <a:tile tx="0" ty="0" sx="90000" sy="90000" flip="xy" algn="tl"/>
        </a:blip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Тема Office">
  <a:themeElements>
    <a:clrScheme name="Стандартная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Стандартная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Стандартная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3.xml><?xml version="1.0" encoding="utf-8"?>
<a:theme xmlns:a="http://schemas.openxmlformats.org/drawingml/2006/main" name="Тема Office">
  <a:themeElements>
    <a:clrScheme name="Стандартная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Стандартная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Стандартная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Solstice</Template>
  <TotalTime>5381</TotalTime>
  <Words>2531</Words>
  <Application>Microsoft Office PowerPoint</Application>
  <PresentationFormat>Экран (4:3)</PresentationFormat>
  <Paragraphs>552</Paragraphs>
  <Slides>64</Slides>
  <Notes>13</Notes>
  <HiddenSlides>0</HiddenSlides>
  <MMClips>0</MMClips>
  <ScaleCrop>false</ScaleCrop>
  <HeadingPairs>
    <vt:vector size="6" baseType="variant">
      <vt:variant>
        <vt:lpstr>Тема</vt:lpstr>
      </vt:variant>
      <vt:variant>
        <vt:i4>1</vt:i4>
      </vt:variant>
      <vt:variant>
        <vt:lpstr>Внедренные серверы OLE</vt:lpstr>
      </vt:variant>
      <vt:variant>
        <vt:i4>1</vt:i4>
      </vt:variant>
      <vt:variant>
        <vt:lpstr>Заголовки слайдов</vt:lpstr>
      </vt:variant>
      <vt:variant>
        <vt:i4>64</vt:i4>
      </vt:variant>
    </vt:vector>
  </HeadingPairs>
  <TitlesOfParts>
    <vt:vector size="66" baseType="lpstr">
      <vt:lpstr>Солнцестояние</vt:lpstr>
      <vt:lpstr>Лист Microsoft Office Excel 97-2003</vt:lpstr>
      <vt:lpstr>Слайд 1</vt:lpstr>
      <vt:lpstr>Главные направления деятельности администрации Коткозерского сельского поселения</vt:lpstr>
      <vt:lpstr>I. Приоритетные задачи на 2022 год</vt:lpstr>
      <vt:lpstr>Общая характеристика Коткозерского сельского поселения</vt:lpstr>
      <vt:lpstr>  Демографическая ситуация </vt:lpstr>
      <vt:lpstr>Слайд 6</vt:lpstr>
      <vt:lpstr>Анализ исполнения бюджета Коткозерского сельского поселения  за 2018-2022 годы.</vt:lpstr>
      <vt:lpstr>Доходная часть бюджета</vt:lpstr>
      <vt:lpstr>Слайд 9</vt:lpstr>
      <vt:lpstr>Слайд 10</vt:lpstr>
      <vt:lpstr>Слайд 11</vt:lpstr>
      <vt:lpstr>Слайд 12</vt:lpstr>
      <vt:lpstr> </vt:lpstr>
      <vt:lpstr>Инициативное бюджетирование</vt:lpstr>
      <vt:lpstr>.   «Текущий ремонт подъездной  дороги к  д. 10 по ул. Олонецкая в д. Коткозеро»                                                                                                              Бюджет проекта – 1 027 966,00 руб., из них:                                                                                    - средства бюджета муниципального образования – 154 195,00 руб.     -  безвозмездные поступления от физических лиц (жителей)- 51 398,00 руб.                          - средства бюджета Республики Карелия – 822 373,00 руб.     </vt:lpstr>
      <vt:lpstr>«Текущий ремонт автомобильной дороги ул. Лесная от д.7 до д. 29  в п. Верхнеолонецкий  ( II этап) » Бюджет проекта - 1 066 324 руб. Из них:                                                                                              - средства бюджета муниципального образования - 159 949, 00  руб.                                            - безвозмездные поступления от физических лиц (жителей) -  53 316 руб.                                      - средства бюджета Республики Карелия - 853 059 руб. </vt:lpstr>
      <vt:lpstr>2021 г  «Текущий ремонт автомобильных дорог ул. Молодёжная и ул. Лесная в п. Верхнеолонецкий»                                                                                           Бюджет проекта - 997 890,00 руб. Из них: Средства бюджета муниципального образования - 159 662,40 безвозмездные поступления от физических лиц (жителей) - 49 894,50руб. Средства бюджета Республики Карелия - 788 333,10.                              14 октября  2021 года проект успешно реализован. </vt:lpstr>
      <vt:lpstr>- « Текущий ремонт ВЛ-023кВ уличного освещения в д. Березовая гора Олонецкого района». Бюджет проекта- 160 976 руб.00 коп. Из них: Средства бюджета муниципального образования – 25 756 руб. 16 коп. безвозмездные поступления от физических лиц (жителей) -  9658 руб.56 коп.  Средства бюджета Республики Карелия - 125 561 руб.28 коп руб. </vt:lpstr>
      <vt:lpstr>2021 г. на реализацию проекта ТОС п. Верхнеолонецкий  « Текущий ремонт Верхнеолонецкой сельской библиотеки» было выделено из бюджета РК – 431 980 руб.34 коп, вклад жителей 50 000 руб. Общая сумма проекта – 481 980 руб.34 коп</vt:lpstr>
      <vt:lpstr>ТОС Верхнеолонецкий.  Проект « Текущий ремонт Верхнеолонецкой сельской библиотеки (II этап)» Стоимость проекта - 517 437 руб. 00 коп.  Бюджет РК - 450 087 руб.00 коп. Безвозмездные поступления в бюджет муниципального образования (рублей), в т.ч Доля ТОС-57 000 руб.00 коп. средства муниципального образования (рублей) – 10 300 руб. </vt:lpstr>
      <vt:lpstr>В 2021 г на реализацию проекта ТОС « Доброта»  «Текущий ремонт помещения для организации досуговой деятельности для детей из малообеспеченных семей д. Коткозеро» было выделено из бюджета РК – 409 585 руб.30 коп, вклад жителей 50 000 руб. Общая сумма проекта – 409 585 руб.30 коп.</vt:lpstr>
      <vt:lpstr>ТОС « Доброта » д. Коткозеро  «Текущий ремонт помещения для организации досуговой деятельности для детей из малообеспеченных семей д. Коткозеро ( II  этап)»  Стоимость проекта 652 737 руб.00 коп  Бюджет РК - 585 737 руб.00 коп.  Безвозмездные поступления в бюджет муниципального образования (рублей), в т.ч Доля ТОС-. 67 000 руб.00 коп..</vt:lpstr>
      <vt:lpstr>2021 г. на реализацию проекта ТОС д. Утозеро  « Деревенская завалинка» было выделено из бюджета РК – 211 733 руб.30 коп, вклад жителей 37 364 руб.70 коп. Общая сумма проекта – 249 098 руб.00 коп.</vt:lpstr>
      <vt:lpstr>ТОС « Утозеро » д. Утозеро Проект «Деревенская завалинка» ( II этап)  Стоимость проекта - 598 639 руб. 00 коп.   Бюджет РК - 538 776 руб.00 коп.  Безвозмездные поступления в бюджет муниципального образования (рублей), в т.ч Доля ТОС- 59 863 руб.00 коп.  </vt:lpstr>
      <vt:lpstr>ТОС «Фортуна» д. Коткозеро.  Проекта «Чистый двор (II этап)»  Стоимость проекта - 159 106,00   Бюджет РК - 139106,00  Безвозмездные поступления в бюджет муниципального образования (рублей), в т.ч Доля ТОС- 20000,00</vt:lpstr>
      <vt:lpstr>ТОС « Вдохновение » д. Коткозеро. Проект«  Музыка - звучит!»  Стоимость проекта - 568 053 руб. 00 коп.   Бюджет РК - 498 153 руб.00 коп.  Безвозмездные поступления в бюджет муниципального образования (рублей), в т.ч Доля ТОС- 57 400 руб.00 коп.  средства муниципального образования - 6 250 руб.00 коп</vt:lpstr>
      <vt:lpstr>ТОС « Вместе » д. Коткозеро. Проект «Perehkaivo: семейный родник»  Стоимость проекта - 533 710 руб. 00 коп.  Бюджет РК - 469 664 руб.80 коп. Безвозмездные поступления в бюджет муниципального образования (рублей), в т.ч Доля ТОС-64 045 руб.20 коп.</vt:lpstr>
      <vt:lpstr>Слайд 28</vt:lpstr>
      <vt:lpstr>Жилищно-коммунальное хозяйство</vt:lpstr>
      <vt:lpstr>Жилищный фонд</vt:lpstr>
      <vt:lpstr>Жилищный фонд</vt:lpstr>
      <vt:lpstr>Жилищный фонд</vt:lpstr>
      <vt:lpstr>Жилищный фонд</vt:lpstr>
      <vt:lpstr>Слайд 34</vt:lpstr>
      <vt:lpstr>Общая протяженность   муниципальных дорог</vt:lpstr>
      <vt:lpstr>Уличное освещение</vt:lpstr>
      <vt:lpstr>Благоустройство территории</vt:lpstr>
      <vt:lpstr>Слайд 38</vt:lpstr>
      <vt:lpstr>МБУ « Коткозерский СДК»</vt:lpstr>
      <vt:lpstr>По основным показателям деятельности в  МБУ «КСДК» проведено  85 мероприятий, 2476 участников</vt:lpstr>
      <vt:lpstr>Коткозерская сельская модельная  библиотека им. З.Т.Дубининой:  За  2022 год в библиотеке зарегистрировано 558 пользователей (+ 55  к показателям 2021 г.). Количество книговыдачи составило 8659 экземпляров (+1800 к 2021 г.), а число посещений и обращений удаленных пользователей – 4438 (+ 612 к 2021 г.). За отчетный год библиотека организовала 88 массовых мероприятий. В 2022 году библиотеке  исполнилось 115 лет. </vt:lpstr>
      <vt:lpstr>В 2022 году пользователями библиотеки стали 122 человека. В течение года им было выдано 2679 экземпляров литературы. Зафиксировано 1388 посещений. В отчетном году библиотека организовала 22 массовых мероприятия, оформила 19 выставок.   14 октября Верхнеолонецкая сельская библиотека принимала поздравления с 70-летним юбилеем. </vt:lpstr>
      <vt:lpstr>Слайд 43</vt:lpstr>
      <vt:lpstr>Слайд 44</vt:lpstr>
      <vt:lpstr>Слайд 45</vt:lpstr>
      <vt:lpstr>Слайд 46</vt:lpstr>
      <vt:lpstr>Слайд 47</vt:lpstr>
      <vt:lpstr>Слайд 48</vt:lpstr>
      <vt:lpstr>Слайд 49</vt:lpstr>
      <vt:lpstr>Слайд 50</vt:lpstr>
      <vt:lpstr>Слайд 51</vt:lpstr>
      <vt:lpstr>Слайд 52</vt:lpstr>
      <vt:lpstr>Слайд 53</vt:lpstr>
      <vt:lpstr>Слайд 54</vt:lpstr>
      <vt:lpstr>Слайд 55</vt:lpstr>
      <vt:lpstr>Слайд 56</vt:lpstr>
      <vt:lpstr>Строительство Храма Рождества Христова в деревне Коткозеро</vt:lpstr>
      <vt:lpstr>Слайд 58</vt:lpstr>
      <vt:lpstr>«Лауреат 2022 года Олонецкого национального муниципального района»</vt:lpstr>
      <vt:lpstr> звание «Почетный гражданин  Коткозерского сельского поселения» в   2022 г за активное участие в благоустройстве и общественной жизни поселка Верхнеолонецкий, сердечное и внимательное отношение к односельчанам. </vt:lpstr>
      <vt:lpstr>Слайд 61</vt:lpstr>
      <vt:lpstr>Приоритетные задачи на 2023 год.</vt:lpstr>
      <vt:lpstr>Слайд 63</vt:lpstr>
      <vt:lpstr>        Спасибо за внимание!!!</vt:lpstr>
    </vt:vector>
  </TitlesOfParts>
  <Company>Reanimator Extreme Edition</Company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ОТЧЕТ</dc:title>
  <dc:creator>User</dc:creator>
  <cp:lastModifiedBy>Пользователь</cp:lastModifiedBy>
  <cp:revision>643</cp:revision>
  <dcterms:created xsi:type="dcterms:W3CDTF">2016-03-08T15:18:27Z</dcterms:created>
  <dcterms:modified xsi:type="dcterms:W3CDTF">2023-03-17T12:05:42Z</dcterms:modified>
</cp:coreProperties>
</file>