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71" d="100"/>
          <a:sy n="71" d="100"/>
        </p:scale>
        <p:origin x="-1548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20.01.2022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МО « Коткозерское сельское поселение»</a:t>
            </a:r>
            <a:br>
              <a:rPr lang="ru-RU" sz="2400" dirty="0" smtClean="0"/>
            </a:br>
            <a:r>
              <a:rPr lang="ru-RU" sz="2000" dirty="0" smtClean="0"/>
              <a:t>«Ремонт автомобильной дороги ул. Лесная в п. </a:t>
            </a:r>
            <a:r>
              <a:rPr lang="ru-RU" sz="2000" dirty="0" smtClean="0"/>
              <a:t>Верхнеолонецкий</a:t>
            </a:r>
            <a:br>
              <a:rPr lang="ru-RU" sz="2000" dirty="0" smtClean="0"/>
            </a:br>
            <a:r>
              <a:rPr lang="ru-RU" sz="2000" dirty="0" smtClean="0"/>
              <a:t> </a:t>
            </a:r>
            <a:r>
              <a:rPr lang="ru-RU" sz="2000" dirty="0" smtClean="0"/>
              <a:t>(</a:t>
            </a:r>
            <a:r>
              <a:rPr lang="en-US" sz="2000" dirty="0" smtClean="0"/>
              <a:t>II </a:t>
            </a:r>
            <a:r>
              <a:rPr lang="ru-RU" sz="2000" dirty="0" smtClean="0"/>
              <a:t>этап)»</a:t>
            </a:r>
            <a:endParaRPr lang="ru-RU" sz="2400" dirty="0"/>
          </a:p>
        </p:txBody>
      </p:sp>
      <p:sp>
        <p:nvSpPr>
          <p:cNvPr id="5" name="Содержимое 4"/>
          <p:cNvSpPr>
            <a:spLocks noGrp="1"/>
          </p:cNvSpPr>
          <p:nvPr>
            <p:ph sz="half" idx="1"/>
          </p:nvPr>
        </p:nvSpPr>
        <p:spPr/>
        <p:txBody>
          <a:bodyPr>
            <a:normAutofit fontScale="70000" lnSpcReduction="20000"/>
          </a:bodyPr>
          <a:lstStyle/>
          <a:p>
            <a:r>
              <a:rPr lang="ru-RU" dirty="0" smtClean="0"/>
              <a:t>Стоимость проекта- </a:t>
            </a:r>
            <a:r>
              <a:rPr lang="ru-RU" dirty="0" smtClean="0"/>
              <a:t>1 066 </a:t>
            </a:r>
            <a:r>
              <a:rPr lang="ru-RU" dirty="0" smtClean="0"/>
              <a:t>324 </a:t>
            </a:r>
            <a:r>
              <a:rPr lang="ru-RU" dirty="0" err="1" smtClean="0"/>
              <a:t>руб</a:t>
            </a:r>
            <a:endParaRPr lang="ru-RU" dirty="0" smtClean="0"/>
          </a:p>
          <a:p>
            <a:r>
              <a:rPr lang="ru-RU" dirty="0" smtClean="0"/>
              <a:t>Средства бюджета РК – </a:t>
            </a:r>
            <a:r>
              <a:rPr lang="ru-RU" dirty="0" smtClean="0"/>
              <a:t>853 </a:t>
            </a:r>
            <a:r>
              <a:rPr lang="ru-RU" dirty="0" smtClean="0"/>
              <a:t>059руб</a:t>
            </a:r>
            <a:endParaRPr lang="ru-RU" dirty="0" smtClean="0"/>
          </a:p>
          <a:p>
            <a:r>
              <a:rPr lang="ru-RU" dirty="0" smtClean="0"/>
              <a:t>Средства бюджета МО « Коткозерское  сельское поселение» </a:t>
            </a:r>
            <a:r>
              <a:rPr lang="ru-RU" dirty="0" smtClean="0"/>
              <a:t>159 </a:t>
            </a:r>
            <a:r>
              <a:rPr lang="ru-RU" dirty="0" smtClean="0"/>
              <a:t>949 </a:t>
            </a:r>
            <a:r>
              <a:rPr lang="ru-RU" dirty="0" err="1" smtClean="0"/>
              <a:t>руб</a:t>
            </a:r>
            <a:endParaRPr lang="ru-RU" dirty="0" smtClean="0"/>
          </a:p>
          <a:p>
            <a:r>
              <a:rPr lang="ru-RU" dirty="0" smtClean="0"/>
              <a:t>безвозмездные поступления от физических лиц (жителей) - </a:t>
            </a:r>
            <a:r>
              <a:rPr lang="ru-RU" dirty="0" smtClean="0"/>
              <a:t>53  </a:t>
            </a:r>
            <a:r>
              <a:rPr lang="ru-RU" dirty="0" smtClean="0"/>
              <a:t>316 </a:t>
            </a:r>
            <a:r>
              <a:rPr lang="ru-RU" dirty="0" err="1" smtClean="0"/>
              <a:t>руб</a:t>
            </a:r>
            <a:r>
              <a:rPr lang="ru-RU" dirty="0" smtClean="0"/>
              <a:t> </a:t>
            </a:r>
          </a:p>
          <a:p>
            <a:r>
              <a:rPr lang="ru-RU" dirty="0" smtClean="0"/>
              <a:t>Количество участников собрания -9 чел</a:t>
            </a:r>
          </a:p>
          <a:p>
            <a:r>
              <a:rPr lang="ru-RU" dirty="0" smtClean="0"/>
              <a:t>Проблема</a:t>
            </a:r>
            <a:r>
              <a:rPr lang="ru-RU" dirty="0" smtClean="0"/>
              <a:t>: </a:t>
            </a:r>
            <a:r>
              <a:rPr lang="ru-RU" dirty="0" smtClean="0"/>
              <a:t>плохое состояние автомобильных дорог местного значения п. Верхнеолонецкий</a:t>
            </a:r>
            <a:endParaRPr lang="ru-RU" dirty="0" smtClean="0"/>
          </a:p>
          <a:p>
            <a:endParaRPr lang="ru-RU" dirty="0"/>
          </a:p>
        </p:txBody>
      </p:sp>
      <p:pic>
        <p:nvPicPr>
          <p:cNvPr id="7" name="Содержимое 6" descr="C:\Users\Пользователь\Pictures\IMG_20210903_080331.jpg"/>
          <p:cNvPicPr>
            <a:picLocks noGrp="1"/>
          </p:cNvPicPr>
          <p:nvPr>
            <p:ph sz="half" idx="2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974754" y="1600200"/>
            <a:ext cx="3385492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27</Words>
  <PresentationFormat>Экран (4:3)</PresentationFormat>
  <Paragraphs>7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МО « Коткозерское сельское поселение» «Ремонт автомобильной дороги ул. Лесная в п. Верхнеолонецкий  (II этап)»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Текущий ремонт ВЛ-0,23 кВ уличного освещения в п. Интерпоселок Коткозерского сельского поселения</dc:title>
  <dc:creator>user</dc:creator>
  <cp:lastModifiedBy>Пользователь</cp:lastModifiedBy>
  <cp:revision>15</cp:revision>
  <dcterms:created xsi:type="dcterms:W3CDTF">2019-11-25T13:03:13Z</dcterms:created>
  <dcterms:modified xsi:type="dcterms:W3CDTF">2022-01-20T07:18:49Z</dcterms:modified>
</cp:coreProperties>
</file>